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EC77E3-341D-4E86-9B4D-3C9DB2313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9072DF0-6A59-4052-AA93-563D92CA2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429728-748C-4B5D-BF03-5EB18DB8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CEA026-6879-49BD-87CA-05420161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8312CD-14B1-4DB9-89C1-C3C71E8A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19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8AB8CD-16EB-432E-A18D-9D2A4886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685B23D-1815-40F5-B0CF-FED2418DE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B21A12-891A-46BE-87D1-0688D931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D02BA8-DBE8-4191-BD92-33BAE9EE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BA869A-EECB-4882-BA63-6071F5D4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38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0E1F9C4-B361-47EA-851B-D25E8582B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BE39444-62AF-4757-9A65-8A2D490AF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4AA1F1-8F00-4F2B-BAFA-3D6BAB77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8163D3-1AEC-43EC-93CB-4D89C3C22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A07A27-C82C-4005-B1AD-794C1388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06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157362-4781-4DC5-BA7C-F29039BC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5E4410-A6E9-4E32-A743-D40E8CF7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D8B248-0443-49F3-842A-B467DFC9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D17361-C256-4C49-8407-13FE6BE4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2F184F-D01F-4E62-A281-ED5362FD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46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F20BB6-2C62-4275-BEEC-7DAF8EFF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4D6A18-DF6F-4507-9D0E-903CCCD28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6ACA62-D3A3-4558-8056-322AECDC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7A19E7-08BE-4A70-9715-7F163A0F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F41220-BA5F-4E16-B40C-DDAB7B16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83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8CF6A-1861-47A3-9592-F08F234B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29746F-AF5C-4E8F-BC01-0C6CF070E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22EA1F-FADB-49C0-A881-392343E7C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147667B-5363-4681-AB8C-167281CA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A049AE2-C994-4EB9-8CE0-3637BF2B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4C6C75-820F-4175-B80D-E58BC5B6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51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4B5B4A-A592-46B7-8D9F-45720BCA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977991-5DB6-4493-B4F6-3185C136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02D8AA-F90C-4A65-B1C3-A00155ADB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F03F204-68C5-4154-83D8-C8A8395C2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D30ED00-323B-46DE-910F-73ACF0375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0DB1147-CCBA-4FB3-AB8B-2A87A319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3E53A9B-BBCB-4CBA-80E0-77A296BE7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26EE656-5F74-47D6-A70F-E9039051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54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7848DF-52E9-4A8F-8857-5FF18A6A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9527EA-D4C1-48E2-90EA-C363CE7C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F97F5F-253F-4048-91ED-A6D51AB5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8C46BCC-DDA4-4D44-9536-B89F2838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32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8DCE3E0-B9CB-458C-B1D9-5934366E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766CD07-E2E7-4529-A093-D11C48CC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41EA75-69A3-4895-9EA4-7CB7D5C9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89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40D10C-8E00-4308-A7F6-88A97851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027298-5B47-4421-8964-73E7E234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3631FC-8063-4CBA-B99F-33B87A82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C8F69F-33C9-4CE7-8C19-0145AD85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2115D1-341F-4D68-B5A7-4038F5E3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96B04E5-A617-4B86-9C8B-3B16BA26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8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A0BA8D-67AF-4F74-89A7-1718442C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87194E5-4D63-4131-90F0-D29970889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9149CD-0956-4501-BCA7-2BEAA6DC7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7CCA4B2-8144-416C-8110-782CF7B8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3F43108-99CA-4E3E-9935-1E3BC594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10AFBD-0760-4929-A510-BB6C62DD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38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802500A-4D7E-46DB-A41D-FB89E7CD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B51908A-898E-435A-AF76-4AA6A398C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BFFD4A-8164-4631-97AA-0EFBBBAA6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D8528-D96B-430D-9DE4-B385264245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736C67-CE9D-481C-8CF3-36F01E7D9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25ED2D-58F8-494E-91CF-C76413E20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507A-D16F-4487-B6D7-509CF87573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26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6466E591-8625-4AF1-A3B5-07CEE7711712}"/>
              </a:ext>
            </a:extLst>
          </p:cNvPr>
          <p:cNvGrpSpPr/>
          <p:nvPr/>
        </p:nvGrpSpPr>
        <p:grpSpPr>
          <a:xfrm>
            <a:off x="2891219" y="1336874"/>
            <a:ext cx="5985933" cy="3930763"/>
            <a:chOff x="2891219" y="1336874"/>
            <a:chExt cx="5985933" cy="393076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F4E1C30-3356-4587-AB44-C7C949C74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15264" y="1949334"/>
              <a:ext cx="3054777" cy="2291084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55C6195-4EAC-4FDE-B2A7-E7AE8D107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219" y="1336874"/>
              <a:ext cx="5985933" cy="3930763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0B5790A0-C881-4629-B1CD-45F951606873}"/>
              </a:ext>
            </a:extLst>
          </p:cNvPr>
          <p:cNvSpPr/>
          <p:nvPr/>
        </p:nvSpPr>
        <p:spPr>
          <a:xfrm>
            <a:off x="3060552" y="469668"/>
            <a:ext cx="6070893" cy="29593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相撲體" panose="02010609000000000000" pitchFamily="49" charset="-120"/>
                <a:ea typeface="華康相撲體" panose="02010609000000000000" pitchFamily="49" charset="-120"/>
              </a:rPr>
              <a:t>校外教學 </a:t>
            </a:r>
            <a:r>
              <a:rPr lang="en-US" altLang="zh-TW" sz="540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相撲體" panose="02010609000000000000" pitchFamily="49" charset="-120"/>
                <a:ea typeface="華康相撲體" panose="02010609000000000000" pitchFamily="49" charset="-120"/>
              </a:rPr>
              <a:t>Happy Go</a:t>
            </a:r>
            <a:endParaRPr lang="zh-TW" altLang="en-US" sz="5400" b="0" cap="none" spc="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26719E1-5345-4CC0-BE3C-37B9A7FB0667}"/>
              </a:ext>
            </a:extLst>
          </p:cNvPr>
          <p:cNvSpPr txBox="1"/>
          <p:nvPr/>
        </p:nvSpPr>
        <p:spPr>
          <a:xfrm>
            <a:off x="4568609" y="1075264"/>
            <a:ext cx="3054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7030A0"/>
                </a:solidFill>
                <a:effectLst/>
                <a:latin typeface="華康超明體(P)" panose="02020C00000000000000" pitchFamily="18" charset="-120"/>
                <a:ea typeface="華康超明體(P)" panose="02020C00000000000000" pitchFamily="18" charset="-120"/>
              </a:rPr>
              <a:t>淡水八里一日遊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F604E17-6F6E-4F8E-A253-4A80B6655342}"/>
              </a:ext>
            </a:extLst>
          </p:cNvPr>
          <p:cNvSpPr txBox="1"/>
          <p:nvPr/>
        </p:nvSpPr>
        <p:spPr>
          <a:xfrm>
            <a:off x="10278533" y="5267637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401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02</a:t>
            </a:r>
          </a:p>
        </p:txBody>
      </p:sp>
      <p:pic>
        <p:nvPicPr>
          <p:cNvPr id="8" name="03-music">
            <a:hlinkClick r:id="" action="ppaction://media"/>
            <a:extLst>
              <a:ext uri="{FF2B5EF4-FFF2-40B4-BE49-F238E27FC236}">
                <a16:creationId xmlns:a16="http://schemas.microsoft.com/office/drawing/2014/main" id="{D7783401-2467-4EC0-B526-2EA8D80DF2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31445" y="5503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0FDBB3B-E2DB-4212-A713-EABEDEFAF627}"/>
              </a:ext>
            </a:extLst>
          </p:cNvPr>
          <p:cNvSpPr txBox="1"/>
          <p:nvPr/>
        </p:nvSpPr>
        <p:spPr>
          <a:xfrm>
            <a:off x="2819400" y="1905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</a:rPr>
              <a:t>這裡超好玩 </a:t>
            </a:r>
            <a:r>
              <a:rPr lang="en-US" altLang="zh-TW" sz="4400" dirty="0">
                <a:solidFill>
                  <a:srgbClr val="FF0000"/>
                </a:solidFill>
              </a:rPr>
              <a:t>So much fun here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708DBAA-A0F3-4535-98D8-130D3106890A}"/>
              </a:ext>
            </a:extLst>
          </p:cNvPr>
          <p:cNvGrpSpPr/>
          <p:nvPr/>
        </p:nvGrpSpPr>
        <p:grpSpPr>
          <a:xfrm rot="20851172">
            <a:off x="945665" y="2190421"/>
            <a:ext cx="4255469" cy="2883557"/>
            <a:chOff x="945665" y="2190421"/>
            <a:chExt cx="4255469" cy="288355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012BED9-8F6D-4D17-A229-E65B7D812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1" y="2512816"/>
              <a:ext cx="1972734" cy="1661250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C8531D2C-7304-4999-88ED-B21F9E27E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65" y="2190421"/>
              <a:ext cx="4255469" cy="2883557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BEC05A2-D207-4BF8-9781-A83753C0A602}"/>
                </a:ext>
              </a:extLst>
            </p:cNvPr>
            <p:cNvSpPr txBox="1"/>
            <p:nvPr/>
          </p:nvSpPr>
          <p:spPr>
            <a:xfrm>
              <a:off x="2963333" y="45566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華康布丁體W7(P)" panose="040B0700000000000000" pitchFamily="82" charset="-120"/>
                  <a:ea typeface="華康布丁體W7(P)" panose="040B0700000000000000" pitchFamily="82" charset="-120"/>
                  <a:cs typeface="Cascadia Code SemiBold" panose="020B0609020000020004" pitchFamily="49" charset="0"/>
                </a:rPr>
                <a:t>搭渡輪</a:t>
              </a: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80991948-3626-492E-A5BC-47D0F93945AB}"/>
              </a:ext>
            </a:extLst>
          </p:cNvPr>
          <p:cNvGrpSpPr/>
          <p:nvPr/>
        </p:nvGrpSpPr>
        <p:grpSpPr>
          <a:xfrm rot="869468">
            <a:off x="6200462" y="2393621"/>
            <a:ext cx="4261473" cy="3279932"/>
            <a:chOff x="7368863" y="2198888"/>
            <a:chExt cx="4261473" cy="327993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3C0A0C99-F735-4B51-B58B-674759AAB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93" y="2747013"/>
              <a:ext cx="2609851" cy="1994321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4746447-43B5-47BE-913D-D7F8E33B3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8863" y="2198888"/>
              <a:ext cx="4261473" cy="3279932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8C7C87F-5958-4C0E-83FA-7ADBE35824D1}"/>
                </a:ext>
              </a:extLst>
            </p:cNvPr>
            <p:cNvSpPr txBox="1"/>
            <p:nvPr/>
          </p:nvSpPr>
          <p:spPr>
            <a:xfrm>
              <a:off x="8596752" y="470464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華康布丁體W7(P)" panose="040B0700000000000000" pitchFamily="82" charset="-120"/>
                  <a:ea typeface="華康布丁體W7(P)" panose="040B0700000000000000" pitchFamily="82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35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92C7BC8-47B2-4F6E-9672-529AC751D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4" y="2207154"/>
            <a:ext cx="2590800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17C95B1-DAFF-4075-AA23-B1EC75282874}"/>
              </a:ext>
            </a:extLst>
          </p:cNvPr>
          <p:cNvSpPr txBox="1"/>
          <p:nvPr/>
        </p:nvSpPr>
        <p:spPr>
          <a:xfrm>
            <a:off x="2457450" y="544304"/>
            <a:ext cx="709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+mn-ea"/>
              </a:rPr>
              <a:t>美味的小吃 </a:t>
            </a:r>
            <a:r>
              <a:rPr lang="en-US" altLang="zh-TW" sz="4400" dirty="0">
                <a:solidFill>
                  <a:srgbClr val="0070C0"/>
                </a:solidFill>
                <a:latin typeface="+mn-ea"/>
              </a:rPr>
              <a:t>Delicious snacks</a:t>
            </a:r>
            <a:endParaRPr lang="zh-TW" altLang="en-US" sz="440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709D2B4-7390-48EE-8291-D7F5EAEA9518}"/>
              </a:ext>
            </a:extLst>
          </p:cNvPr>
          <p:cNvSpPr txBox="1"/>
          <p:nvPr/>
        </p:nvSpPr>
        <p:spPr>
          <a:xfrm>
            <a:off x="1849048" y="43688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華康行書體" panose="03000509000000000000" pitchFamily="65" charset="-120"/>
                <a:ea typeface="華康行書體" panose="03000509000000000000" pitchFamily="65" charset="-120"/>
              </a:rPr>
              <a:t>阿婆鐵蛋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4A355F-8856-429F-A800-21D16BEBBDE4}"/>
              </a:ext>
            </a:extLst>
          </p:cNvPr>
          <p:cNvSpPr/>
          <p:nvPr/>
        </p:nvSpPr>
        <p:spPr>
          <a:xfrm>
            <a:off x="5237202" y="43688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華康行書體" panose="03000509000000000000" pitchFamily="65" charset="-120"/>
                <a:ea typeface="華康行書體" panose="03000509000000000000" pitchFamily="65" charset="-120"/>
              </a:rPr>
              <a:t>炸蝦捲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83CF4EC-664A-4D8E-A47E-8B6C0BC70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29" y="2207153"/>
            <a:ext cx="25908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627D6BF-A854-45D7-A026-C1C233B6C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2207153"/>
            <a:ext cx="264795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828CA8C-3CB3-404E-95FF-97F4645846D3}"/>
              </a:ext>
            </a:extLst>
          </p:cNvPr>
          <p:cNvSpPr/>
          <p:nvPr/>
        </p:nvSpPr>
        <p:spPr>
          <a:xfrm>
            <a:off x="8704302" y="436879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華康行書體" panose="03000509000000000000" pitchFamily="65" charset="-120"/>
                <a:ea typeface="華康行書體" panose="03000509000000000000" pitchFamily="65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120182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華康布丁體W7(P)</vt:lpstr>
      <vt:lpstr>華康行書體</vt:lpstr>
      <vt:lpstr>華康相撲體</vt:lpstr>
      <vt:lpstr>華康超明體(P)</vt:lpstr>
      <vt:lpstr>新細明體</vt:lpstr>
      <vt:lpstr>Arial</vt:lpstr>
      <vt:lpstr>Calibri</vt:lpstr>
      <vt:lpstr>Calibri Light</vt:lpstr>
      <vt:lpstr>Cascadia Code SemiBold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2025-04-01T01:51:32Z</dcterms:created>
  <dcterms:modified xsi:type="dcterms:W3CDTF">2025-06-10T02:09:42Z</dcterms:modified>
</cp:coreProperties>
</file>