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6699"/>
    <a:srgbClr val="FFFF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87C4B-A7F8-4B87-B160-ED5A551B2DB7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9FF81-B7FC-4EB3-8AF7-62F349FF02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43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8E0F-71F4-457D-B21B-BAA8B88739F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C3E0-09DE-484A-88FE-7C572F28987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690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8E0F-71F4-457D-B21B-BAA8B88739F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C3E0-09DE-484A-88FE-7C572F2898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585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8E0F-71F4-457D-B21B-BAA8B88739F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C3E0-09DE-484A-88FE-7C572F2898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8510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8E0F-71F4-457D-B21B-BAA8B88739F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C3E0-09DE-484A-88FE-7C572F28987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137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8E0F-71F4-457D-B21B-BAA8B88739F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C3E0-09DE-484A-88FE-7C572F2898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2675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8E0F-71F4-457D-B21B-BAA8B88739F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C3E0-09DE-484A-88FE-7C572F28987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0857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8E0F-71F4-457D-B21B-BAA8B88739F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C3E0-09DE-484A-88FE-7C572F2898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8321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8E0F-71F4-457D-B21B-BAA8B88739F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C3E0-09DE-484A-88FE-7C572F2898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5023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8E0F-71F4-457D-B21B-BAA8B88739F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C3E0-09DE-484A-88FE-7C572F2898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1061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8E0F-71F4-457D-B21B-BAA8B88739F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C3E0-09DE-484A-88FE-7C572F2898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0849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8E0F-71F4-457D-B21B-BAA8B88739F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C3E0-09DE-484A-88FE-7C572F2898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489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8E0F-71F4-457D-B21B-BAA8B88739F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C3E0-09DE-484A-88FE-7C572F2898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035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8E0F-71F4-457D-B21B-BAA8B88739F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C3E0-09DE-484A-88FE-7C572F2898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13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8E0F-71F4-457D-B21B-BAA8B88739F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C3E0-09DE-484A-88FE-7C572F2898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6566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8E0F-71F4-457D-B21B-BAA8B88739F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C3E0-09DE-484A-88FE-7C572F2898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875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8E0F-71F4-457D-B21B-BAA8B88739F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C3E0-09DE-484A-88FE-7C572F2898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8533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8E0F-71F4-457D-B21B-BAA8B88739F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C3E0-09DE-484A-88FE-7C572F2898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225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E468E0F-71F4-457D-B21B-BAA8B88739F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005C3E0-09DE-484A-88FE-7C572F2898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31230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41402C64-BD6A-44E6-B111-FF75F1FE2F25}"/>
              </a:ext>
            </a:extLst>
          </p:cNvPr>
          <p:cNvSpPr/>
          <p:nvPr/>
        </p:nvSpPr>
        <p:spPr>
          <a:xfrm>
            <a:off x="2725670" y="596900"/>
            <a:ext cx="6740659" cy="25611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1" dirty="0">
                <a:ln w="19050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b="1" dirty="0">
                <a:ln w="19050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0C59EAE-F0B5-447E-BBDD-30EA9C45BA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753" y="2585507"/>
            <a:ext cx="3197579" cy="2398185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C94E96DE-D06E-423A-876D-05931F58B7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9" y="1961363"/>
            <a:ext cx="6386657" cy="419390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3BCE6FCA-65B0-442C-84D6-8523402AC3F2}"/>
              </a:ext>
            </a:extLst>
          </p:cNvPr>
          <p:cNvSpPr txBox="1"/>
          <p:nvPr/>
        </p:nvSpPr>
        <p:spPr>
          <a:xfrm>
            <a:off x="4665431" y="1310736"/>
            <a:ext cx="4309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華康隸書體W5" panose="03000509000000000000" pitchFamily="65" charset="-120"/>
                <a:ea typeface="華康隸書體W5" panose="03000509000000000000" pitchFamily="65" charset="-120"/>
              </a:rPr>
              <a:t>淡水八里一日遊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30A4093-AC81-4547-BEB2-0AEF06771401}"/>
              </a:ext>
            </a:extLst>
          </p:cNvPr>
          <p:cNvSpPr txBox="1"/>
          <p:nvPr/>
        </p:nvSpPr>
        <p:spPr>
          <a:xfrm>
            <a:off x="10162789" y="4800600"/>
            <a:ext cx="2029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CC99FF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班級：</a:t>
            </a:r>
            <a:r>
              <a:rPr lang="en-US" altLang="zh-TW" sz="2000" dirty="0">
                <a:solidFill>
                  <a:srgbClr val="CC99FF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403</a:t>
            </a:r>
          </a:p>
          <a:p>
            <a:r>
              <a:rPr lang="zh-TW" altLang="en-US" sz="2000" dirty="0">
                <a:solidFill>
                  <a:srgbClr val="CC99FF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座號：</a:t>
            </a:r>
            <a:r>
              <a:rPr lang="en-US" altLang="zh-TW" sz="2000" dirty="0">
                <a:solidFill>
                  <a:srgbClr val="CC99FF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27</a:t>
            </a:r>
            <a:endParaRPr lang="zh-TW" altLang="en-US" sz="2000" dirty="0">
              <a:solidFill>
                <a:srgbClr val="CC99FF"/>
              </a:solidFill>
              <a:latin typeface="華康古印體" panose="03010509000000000000" pitchFamily="65" charset="-120"/>
              <a:ea typeface="華康古印體" panose="03010509000000000000" pitchFamily="65" charset="-120"/>
            </a:endParaRPr>
          </a:p>
        </p:txBody>
      </p:sp>
      <p:pic>
        <p:nvPicPr>
          <p:cNvPr id="2" name="03-music">
            <a:hlinkClick r:id="" action="ppaction://media"/>
            <a:extLst>
              <a:ext uri="{FF2B5EF4-FFF2-40B4-BE49-F238E27FC236}">
                <a16:creationId xmlns:a16="http://schemas.microsoft.com/office/drawing/2014/main" id="{CBFE5237-3CB6-404B-B3D3-066AB017D6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45858" y="30395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04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CBDD1AEB-B7B4-4A52-A27B-11F77F7A6B89}"/>
              </a:ext>
            </a:extLst>
          </p:cNvPr>
          <p:cNvSpPr txBox="1"/>
          <p:nvPr/>
        </p:nvSpPr>
        <p:spPr>
          <a:xfrm>
            <a:off x="2523067" y="651933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chemeClr val="bg2">
                    <a:lumMod val="75000"/>
                  </a:schemeClr>
                </a:solidFill>
                <a:latin typeface="華康布丁體W7" panose="040B0709000000000000" pitchFamily="81" charset="-120"/>
                <a:ea typeface="華康布丁體W7" panose="040B0709000000000000" pitchFamily="81" charset="-120"/>
              </a:rPr>
              <a:t>這裡超好玩 </a:t>
            </a:r>
            <a:r>
              <a:rPr lang="en-US" altLang="zh-TW" sz="4400" dirty="0">
                <a:solidFill>
                  <a:schemeClr val="tx2">
                    <a:lumMod val="50000"/>
                  </a:schemeClr>
                </a:solidFill>
                <a:latin typeface="華康布丁體W7" panose="040B0709000000000000" pitchFamily="81" charset="-120"/>
                <a:ea typeface="華康布丁體W7" panose="040B0709000000000000" pitchFamily="81" charset="-120"/>
              </a:rPr>
              <a:t>So much fun here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CB66C9FF-6FA3-45A2-BC65-FFEB116A5FFD}"/>
              </a:ext>
            </a:extLst>
          </p:cNvPr>
          <p:cNvGrpSpPr/>
          <p:nvPr/>
        </p:nvGrpSpPr>
        <p:grpSpPr>
          <a:xfrm rot="280455">
            <a:off x="6738649" y="2190874"/>
            <a:ext cx="4962319" cy="3819353"/>
            <a:chOff x="6906558" y="1642533"/>
            <a:chExt cx="4962319" cy="3819353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33B707EB-37B2-448D-BD1E-16AD4D09B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5882" y="2218266"/>
              <a:ext cx="3013718" cy="2302934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79C7A0FF-C7A1-4906-A70F-C3F294F0A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6558" y="1642533"/>
              <a:ext cx="4962319" cy="3819353"/>
            </a:xfrm>
            <a:prstGeom prst="rect">
              <a:avLst/>
            </a:prstGeom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85E8EBFE-5A48-4436-8C75-F83D52176BE1}"/>
                </a:ext>
              </a:extLst>
            </p:cNvPr>
            <p:cNvSpPr txBox="1"/>
            <p:nvPr/>
          </p:nvSpPr>
          <p:spPr>
            <a:xfrm>
              <a:off x="8471108" y="4521200"/>
              <a:ext cx="15832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FF6699"/>
                  </a:solidFill>
                  <a:latin typeface="華康布丁體W7" panose="040B0709000000000000" pitchFamily="81" charset="-120"/>
                  <a:ea typeface="華康布丁體W7" panose="040B0709000000000000" pitchFamily="81" charset="-120"/>
                </a:rPr>
                <a:t>騎自行車</a:t>
              </a:r>
              <a:endParaRPr lang="en-US" altLang="zh-TW" sz="2400" dirty="0">
                <a:solidFill>
                  <a:srgbClr val="FF6699"/>
                </a:solidFill>
                <a:latin typeface="華康布丁體W7" panose="040B0709000000000000" pitchFamily="81" charset="-120"/>
                <a:ea typeface="華康布丁體W7" panose="040B0709000000000000" pitchFamily="81" charset="-120"/>
              </a:endParaRPr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B656F624-92D6-4267-833F-B18E99027229}"/>
              </a:ext>
            </a:extLst>
          </p:cNvPr>
          <p:cNvGrpSpPr/>
          <p:nvPr/>
        </p:nvGrpSpPr>
        <p:grpSpPr>
          <a:xfrm rot="21227670">
            <a:off x="561247" y="2086402"/>
            <a:ext cx="4962319" cy="3362527"/>
            <a:chOff x="484348" y="1747736"/>
            <a:chExt cx="4962319" cy="3362527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48ABF60E-3F40-4E09-96C2-02225E7FF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7817" y="2108199"/>
              <a:ext cx="2406650" cy="2026653"/>
            </a:xfrm>
            <a:prstGeom prst="rect">
              <a:avLst/>
            </a:prstGeom>
          </p:spPr>
        </p:pic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22247642-4168-4018-9CD7-7B7C302FE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48" y="1747736"/>
              <a:ext cx="4962319" cy="3362527"/>
            </a:xfrm>
            <a:prstGeom prst="rect">
              <a:avLst/>
            </a:prstGeom>
          </p:spPr>
        </p:pic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B6C2E808-22E0-4949-A6D4-B0748FEA4DA9}"/>
                </a:ext>
              </a:extLst>
            </p:cNvPr>
            <p:cNvSpPr txBox="1"/>
            <p:nvPr/>
          </p:nvSpPr>
          <p:spPr>
            <a:xfrm>
              <a:off x="2812405" y="4477428"/>
              <a:ext cx="2279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FFFF66"/>
                  </a:solidFill>
                  <a:latin typeface="華康布丁體W7" panose="040B0709000000000000" pitchFamily="81" charset="-120"/>
                  <a:ea typeface="華康布丁體W7" panose="040B0709000000000000" pitchFamily="81" charset="-120"/>
                </a:rPr>
                <a:t>搭渡輪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72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E7EA843-A592-4957-A310-6135C99FDFE7}"/>
              </a:ext>
            </a:extLst>
          </p:cNvPr>
          <p:cNvSpPr/>
          <p:nvPr/>
        </p:nvSpPr>
        <p:spPr>
          <a:xfrm>
            <a:off x="2539441" y="678934"/>
            <a:ext cx="78021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chemeClr val="bg2">
                    <a:lumMod val="60000"/>
                    <a:lumOff val="40000"/>
                  </a:schemeClr>
                </a:solidFill>
                <a:latin typeface="華康彩帶體" panose="040B0709000000000000" pitchFamily="81" charset="-120"/>
                <a:ea typeface="華康彩帶體" panose="040B0709000000000000" pitchFamily="81" charset="-120"/>
              </a:rPr>
              <a:t>美味的小吃 </a:t>
            </a:r>
            <a:r>
              <a:rPr lang="en-US" altLang="zh-TW" sz="4400" dirty="0">
                <a:solidFill>
                  <a:schemeClr val="tx2">
                    <a:lumMod val="75000"/>
                  </a:schemeClr>
                </a:solidFill>
                <a:latin typeface="華康彩帶體" panose="040B0709000000000000" pitchFamily="81" charset="-120"/>
                <a:ea typeface="華康彩帶體" panose="040B0709000000000000" pitchFamily="81" charset="-120"/>
              </a:rPr>
              <a:t>Delicious snacks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E5DF072-75DB-4F07-89CD-085EF430A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2452687"/>
            <a:ext cx="2590800" cy="19526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162F0948-A77E-4434-B6AE-C9AD78E6C99F}"/>
              </a:ext>
            </a:extLst>
          </p:cNvPr>
          <p:cNvSpPr txBox="1"/>
          <p:nvPr/>
        </p:nvSpPr>
        <p:spPr>
          <a:xfrm>
            <a:off x="1905000" y="4699000"/>
            <a:ext cx="250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CC99FF"/>
                </a:solidFill>
                <a:latin typeface="華康布丁體W7" panose="040B0709000000000000" pitchFamily="81" charset="-120"/>
                <a:ea typeface="華康布丁體W7" panose="040B0709000000000000" pitchFamily="81" charset="-120"/>
              </a:rPr>
              <a:t>阿婆鐵蛋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A3C2B78-C1B0-4786-A3B7-6269ABBF3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452687"/>
            <a:ext cx="2590800" cy="1952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51C81CF-E854-43A8-B0E2-F354F4AA029D}"/>
              </a:ext>
            </a:extLst>
          </p:cNvPr>
          <p:cNvSpPr/>
          <p:nvPr/>
        </p:nvSpPr>
        <p:spPr>
          <a:xfrm>
            <a:off x="5617458" y="469900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chemeClr val="tx2">
                    <a:lumMod val="50000"/>
                  </a:schemeClr>
                </a:solidFill>
                <a:latin typeface="華康布丁體W7" panose="040B0709000000000000" pitchFamily="81" charset="-120"/>
                <a:ea typeface="華康布丁體W7" panose="040B0709000000000000" pitchFamily="81" charset="-120"/>
              </a:rPr>
              <a:t>炸蝦捲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CACA2DED-01FC-48F3-9420-35B951E243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525" y="2452687"/>
            <a:ext cx="2647950" cy="1952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67C8028-3F11-4A8B-9EA3-F0F591E0CD38}"/>
              </a:ext>
            </a:extLst>
          </p:cNvPr>
          <p:cNvSpPr/>
          <p:nvPr/>
        </p:nvSpPr>
        <p:spPr>
          <a:xfrm>
            <a:off x="9614286" y="4648200"/>
            <a:ext cx="1454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FF6699"/>
                </a:solidFill>
                <a:latin typeface="華康布丁體W7" panose="040B0709000000000000" pitchFamily="81" charset="-120"/>
                <a:ea typeface="華康布丁體W7" panose="040B0709000000000000" pitchFamily="81" charset="-120"/>
              </a:rPr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3863552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38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4" baseType="lpstr">
      <vt:lpstr>華康古印體</vt:lpstr>
      <vt:lpstr>華康布丁體W7</vt:lpstr>
      <vt:lpstr>華康海報體W9</vt:lpstr>
      <vt:lpstr>華康彩帶體</vt:lpstr>
      <vt:lpstr>華康隸書體W5</vt:lpstr>
      <vt:lpstr>微軟正黑體</vt:lpstr>
      <vt:lpstr>新細明體</vt:lpstr>
      <vt:lpstr>Calibri</vt:lpstr>
      <vt:lpstr>Century Gothic</vt:lpstr>
      <vt:lpstr>Wingdings 3</vt:lpstr>
      <vt:lpstr>切割線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12</cp:revision>
  <dcterms:created xsi:type="dcterms:W3CDTF">2025-04-10T05:32:47Z</dcterms:created>
  <dcterms:modified xsi:type="dcterms:W3CDTF">2025-06-19T05:53:16Z</dcterms:modified>
</cp:coreProperties>
</file>