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00"/>
    <a:srgbClr val="0099FF"/>
    <a:srgbClr val="0000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A9F2E-4C91-4754-9808-A6402119B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C09FA61-8860-44B6-92F3-71A4B779CA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23A4DD-93E8-42B0-83A8-27ACB293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6805C3-6E4B-460D-8DF9-672DF37D9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816BAD-9712-4579-BAAB-90ECE3A9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87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4A7C9E-8DDD-46EC-9B30-745B801F5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FC34791-F374-4AB0-A73A-2AEC41E93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C5ACCF-C906-4B73-B7A2-5442D94C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741ED3-106C-442E-AB3C-09B92C4C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15F870-626A-43EE-8A62-B38EC82A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0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CFBE073-CE13-458C-B32B-2D60C2FFA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2C95DE-CB44-4CF0-ABFE-7318765C8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C00860-A8B4-4892-8AAA-FA422EBF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E683D1-FCE1-4EC5-A9EE-B4CABD36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EA4B34-9CFA-4412-BF45-BE37B55C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26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9BE506-877C-4343-82FF-1A7D2316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FF4FAD-79F3-4377-A7DF-54EBC26D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A397C7-D23C-4139-9E30-30AF31EA5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AF11BE-3FC9-48C3-9B34-FF726180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425732-082F-4193-9B74-A583FE4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29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7CFB98-D93A-458D-A11A-C6C55295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3D3DCA-4A6B-4DFD-B778-B375857C4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055EF-BD1F-4546-8398-874E61B9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052F37-033E-43FD-BCB2-212862978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7197B3-E83C-4997-935D-111CD431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9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5BE656-680C-49F8-B92C-2C836520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8B8E0-CC27-4074-978A-175F57057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FC07D9-06EE-44CA-A051-DF2C50D3F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CB608C-A98B-4E6C-9FB4-A0BCA017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CCAAACC-DAC4-4671-B84A-143EBBCB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9913D2C-7CD7-4B52-AFDB-B1AA031B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97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5B7384-0EBA-433C-A8FC-08908797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2E500F-E5F9-49C7-99A7-A4517600E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0482E25-8A17-4F10-81B4-86A4CC1DF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342E23-F4BF-4F9F-B1AC-57FC47370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ACBC0BA-CAC2-4F8D-9EA1-1A36D0DE5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3E10A3D-76F2-4C26-88E2-8551F834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C5EB5C0-7944-4E0C-BCBE-C2B2AC61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2EA38FC-99B8-47AA-80EA-6E02429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4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F33F85-72D1-48B6-8B7B-91E4FCA6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3C9D5F1-54ED-454E-9A68-51E8DB78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B133379-13B1-4C8D-9687-5103A5CD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8260D3-C774-4741-9AF5-59D23363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01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E0EA8D6-5EC1-47D7-B475-3C8E6450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CB262F9-4506-4831-953A-651A9ADC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871A93-0637-4AB1-BE85-BA00437A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35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7FC74D-C558-4C52-8DF1-3A5DC722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4523C-F312-4566-A802-28EB6EE1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C816126-A86F-453D-9BDF-AF2481B9E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8725F49-BB12-4267-A2A9-C838F84E8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A1D1EC-6436-41A6-97AD-877A63D5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F8ED07-501B-4F04-9CE9-0532DC90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28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C969C3-24ED-4AB5-8CF9-F6AEC7C1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C917FD2-F83F-4831-A838-7976C47F4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3C6897-6618-4398-A19D-3563D842A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006AEC8-5969-43F1-9E53-3E977864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E8B944-FD2B-4823-BB08-4CC69A4E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C0903CB-FB0F-42BA-B02D-E75E72926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05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CF39FB4-57D3-4F7C-AFDF-DCE6C5A61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B7DCF6-3B2B-4191-B746-91B821461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3C9E17-CD5C-452F-A2F2-B42287604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11BB-DEC3-4719-8E0F-F8BADCD1D19C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4D98118-92E5-45B6-87E3-D09673EA5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3CFFCA-4D19-43E0-B3C7-A0F13B2F1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A9095-EAA1-4475-85F1-584B998EC7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06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711E3F2-CD95-47C8-BA60-9A29E494BA0C}"/>
              </a:ext>
            </a:extLst>
          </p:cNvPr>
          <p:cNvSpPr/>
          <p:nvPr/>
        </p:nvSpPr>
        <p:spPr>
          <a:xfrm>
            <a:off x="1918640" y="609600"/>
            <a:ext cx="7976864" cy="46651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dirty="0">
                <a:ln w="19050"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校外教學 </a:t>
            </a:r>
            <a:r>
              <a:rPr lang="en-US" altLang="zh-TW" sz="6000" dirty="0">
                <a:ln w="19050">
                  <a:solidFill>
                    <a:schemeClr val="bg1"/>
                  </a:solidFill>
                </a:ln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(P)" panose="040B0900000000000000" pitchFamily="82" charset="-120"/>
                <a:ea typeface="華康海報體W9(P)" panose="040B0900000000000000" pitchFamily="8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9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(P)" panose="040B0900000000000000" pitchFamily="82" charset="-120"/>
              <a:ea typeface="華康海報體W9(P)" panose="040B0900000000000000" pitchFamily="82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1A112D3-B3F4-4AFE-8327-D4BB98FF2B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31" y="2665156"/>
            <a:ext cx="3394769" cy="25460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90F2950F-EC6F-4D72-9680-FCC5F4BF7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3" y="1905677"/>
            <a:ext cx="6742217" cy="4427389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DB3A183-0AA3-43EF-957D-6282DDBD4060}"/>
              </a:ext>
            </a:extLst>
          </p:cNvPr>
          <p:cNvSpPr txBox="1"/>
          <p:nvPr/>
        </p:nvSpPr>
        <p:spPr>
          <a:xfrm>
            <a:off x="9895504" y="5071533"/>
            <a:ext cx="205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404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22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C7D37D3-ED3A-462E-BBE8-C86A35AC4944}"/>
              </a:ext>
            </a:extLst>
          </p:cNvPr>
          <p:cNvSpPr txBox="1"/>
          <p:nvPr/>
        </p:nvSpPr>
        <p:spPr>
          <a:xfrm>
            <a:off x="4377267" y="1474396"/>
            <a:ext cx="358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淡水八里一日遊</a:t>
            </a:r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CA5E54F8-3394-4F85-91AF-AD3D4D369F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6048" y="5071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917651F-56F6-467A-B5B6-18A69C725974}"/>
              </a:ext>
            </a:extLst>
          </p:cNvPr>
          <p:cNvSpPr txBox="1"/>
          <p:nvPr/>
        </p:nvSpPr>
        <p:spPr>
          <a:xfrm>
            <a:off x="2269066" y="474133"/>
            <a:ext cx="7865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0000CC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這裡超好玩</a:t>
            </a:r>
            <a:r>
              <a:rPr lang="zh-TW" altLang="en-US" sz="4400" dirty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 </a:t>
            </a:r>
            <a:r>
              <a:rPr lang="en-US" altLang="zh-TW" sz="4400" dirty="0">
                <a:solidFill>
                  <a:srgbClr val="00B0F0"/>
                </a:solidFill>
                <a:latin typeface="華康行楷體W5" panose="03000509000000000000" pitchFamily="65" charset="-120"/>
                <a:ea typeface="華康行楷體W5" panose="03000509000000000000" pitchFamily="65" charset="-120"/>
              </a:rPr>
              <a:t>So much fun here</a:t>
            </a:r>
            <a:endParaRPr lang="zh-TW" altLang="en-US" sz="4400" dirty="0">
              <a:solidFill>
                <a:srgbClr val="00B0F0"/>
              </a:solidFill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89FBFEC-245C-44D6-827C-AB65BB3BC290}"/>
              </a:ext>
            </a:extLst>
          </p:cNvPr>
          <p:cNvGrpSpPr/>
          <p:nvPr/>
        </p:nvGrpSpPr>
        <p:grpSpPr>
          <a:xfrm rot="21119004">
            <a:off x="446131" y="3062487"/>
            <a:ext cx="5151491" cy="3490712"/>
            <a:chOff x="446131" y="3062487"/>
            <a:chExt cx="5151491" cy="349071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44C17761-A757-45EC-9F5D-708289D48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31" y="3062487"/>
              <a:ext cx="5151491" cy="3490712"/>
            </a:xfrm>
            <a:prstGeom prst="rect">
              <a:avLst/>
            </a:prstGeom>
          </p:spPr>
        </p:pic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82F01C60-B0E7-46CD-9D34-9B05A7F1D935}"/>
                </a:ext>
              </a:extLst>
            </p:cNvPr>
            <p:cNvGrpSpPr/>
            <p:nvPr/>
          </p:nvGrpSpPr>
          <p:grpSpPr>
            <a:xfrm>
              <a:off x="2495550" y="3505200"/>
              <a:ext cx="2352676" cy="2885578"/>
              <a:chOff x="2495550" y="3505200"/>
              <a:chExt cx="2352676" cy="2885578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8D9370E-2170-4E4A-B036-C6E9718651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550" y="3505200"/>
                <a:ext cx="2352676" cy="1981200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6E05F1B8-3D12-4F03-BA32-AB3D4DDFD8A1}"/>
                  </a:ext>
                </a:extLst>
              </p:cNvPr>
              <p:cNvSpPr txBox="1"/>
              <p:nvPr/>
            </p:nvSpPr>
            <p:spPr>
              <a:xfrm>
                <a:off x="3098800" y="5929113"/>
                <a:ext cx="158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dirty="0">
                    <a:solidFill>
                      <a:srgbClr val="7030A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搭渡輪</a:t>
                </a:r>
              </a:p>
            </p:txBody>
          </p:sp>
        </p:grp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90DDA72A-DEBB-44CF-89AC-055F178F21F6}"/>
              </a:ext>
            </a:extLst>
          </p:cNvPr>
          <p:cNvGrpSpPr/>
          <p:nvPr/>
        </p:nvGrpSpPr>
        <p:grpSpPr>
          <a:xfrm rot="427296">
            <a:off x="6699573" y="1797500"/>
            <a:ext cx="4913831" cy="3782033"/>
            <a:chOff x="6699573" y="1797500"/>
            <a:chExt cx="4913831" cy="3782033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136184F-1E96-451A-AA0F-596561CC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573" y="1797500"/>
              <a:ext cx="4913831" cy="3782033"/>
            </a:xfrm>
            <a:prstGeom prst="rect">
              <a:avLst/>
            </a:prstGeom>
          </p:spPr>
        </p:pic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5ED3B350-2FF4-4B25-BF0D-365C3041F781}"/>
                </a:ext>
              </a:extLst>
            </p:cNvPr>
            <p:cNvGrpSpPr/>
            <p:nvPr/>
          </p:nvGrpSpPr>
          <p:grpSpPr>
            <a:xfrm>
              <a:off x="7552266" y="2421466"/>
              <a:ext cx="2947236" cy="2652243"/>
              <a:chOff x="7552266" y="2421466"/>
              <a:chExt cx="2947236" cy="2652243"/>
            </a:xfrm>
          </p:grpSpPr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12FE042F-7283-41C0-891A-62F676C3A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2266" y="2421466"/>
                <a:ext cx="2947236" cy="2252133"/>
              </a:xfrm>
              <a:prstGeom prst="rect">
                <a:avLst/>
              </a:prstGeom>
            </p:spPr>
          </p:pic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5E8BCD85-20B9-4B22-B5DE-6BA6AFB3B78E}"/>
                  </a:ext>
                </a:extLst>
              </p:cNvPr>
              <p:cNvSpPr txBox="1"/>
              <p:nvPr/>
            </p:nvSpPr>
            <p:spPr>
              <a:xfrm>
                <a:off x="8138583" y="4673599"/>
                <a:ext cx="15578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騎自行車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93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1CA985-C2F7-4923-BCC2-A540E7CDFD7C}"/>
              </a:ext>
            </a:extLst>
          </p:cNvPr>
          <p:cNvSpPr/>
          <p:nvPr/>
        </p:nvSpPr>
        <p:spPr>
          <a:xfrm>
            <a:off x="2103775" y="399534"/>
            <a:ext cx="64091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3399"/>
                </a:solidFill>
                <a:latin typeface="華康正顏楷體W5" panose="03000509000000000000" pitchFamily="65" charset="-120"/>
                <a:ea typeface="華康正顏楷體W5" panose="03000509000000000000" pitchFamily="65" charset="-120"/>
              </a:rPr>
              <a:t>美味的小吃 </a:t>
            </a:r>
            <a:r>
              <a:rPr lang="en-US" altLang="zh-TW" sz="4400" dirty="0">
                <a:solidFill>
                  <a:srgbClr val="FF3399"/>
                </a:solidFill>
                <a:latin typeface="Blackadder ITC" panose="04020505051007020D02" pitchFamily="82" charset="0"/>
                <a:ea typeface="華康正顏楷體W5" panose="03000509000000000000" pitchFamily="65" charset="-120"/>
              </a:rPr>
              <a:t>Delicious snacks</a:t>
            </a:r>
            <a:endParaRPr lang="zh-TW" altLang="en-US" sz="4400" dirty="0">
              <a:solidFill>
                <a:srgbClr val="FF3399"/>
              </a:solidFill>
              <a:latin typeface="Blackadder ITC" panose="04020505051007020D02" pitchFamily="82" charset="0"/>
              <a:ea typeface="華康正顏楷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E77F033-114E-4570-A907-AC650F381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33" y="2689754"/>
            <a:ext cx="2590800" cy="195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510EB9E-0FE4-467E-9E56-2A17A9598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89753"/>
            <a:ext cx="2590800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03A3B37-35E2-4707-B772-6B8C076FC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7" y="2689752"/>
            <a:ext cx="2647950" cy="1952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4312149-4768-4691-A59B-731CB3A4EFBE}"/>
              </a:ext>
            </a:extLst>
          </p:cNvPr>
          <p:cNvSpPr txBox="1"/>
          <p:nvPr/>
        </p:nvSpPr>
        <p:spPr>
          <a:xfrm>
            <a:off x="1778000" y="5223933"/>
            <a:ext cx="165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6FA4A66-49A6-4380-84FC-D901B3702B26}"/>
              </a:ext>
            </a:extLst>
          </p:cNvPr>
          <p:cNvSpPr txBox="1"/>
          <p:nvPr/>
        </p:nvSpPr>
        <p:spPr>
          <a:xfrm>
            <a:off x="5494867" y="5223933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魏碑體(P)" panose="03000700000000000000" pitchFamily="66" charset="-120"/>
                <a:ea typeface="華康魏碑體(P)" panose="03000700000000000000" pitchFamily="66" charset="-120"/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4CB0018-9F18-4E1D-9307-8ECE4398D994}"/>
              </a:ext>
            </a:extLst>
          </p:cNvPr>
          <p:cNvSpPr txBox="1"/>
          <p:nvPr/>
        </p:nvSpPr>
        <p:spPr>
          <a:xfrm>
            <a:off x="9160934" y="5088467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魏碑體" panose="03000709000000000000" pitchFamily="65" charset="-120"/>
                <a:ea typeface="華康魏碑體" panose="03000709000000000000" pitchFamily="65" charset="-120"/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981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97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6" baseType="lpstr">
      <vt:lpstr>華康正顏楷體W5</vt:lpstr>
      <vt:lpstr>華康行楷體W5</vt:lpstr>
      <vt:lpstr>華康相撲體</vt:lpstr>
      <vt:lpstr>華康海報體W9(P)</vt:lpstr>
      <vt:lpstr>華康魏碑體</vt:lpstr>
      <vt:lpstr>華康魏碑體(P)</vt:lpstr>
      <vt:lpstr>新細明體</vt:lpstr>
      <vt:lpstr>標楷體</vt:lpstr>
      <vt:lpstr>Arial</vt:lpstr>
      <vt:lpstr>Blackadder ITC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13</cp:revision>
  <dcterms:created xsi:type="dcterms:W3CDTF">2025-04-10T06:24:39Z</dcterms:created>
  <dcterms:modified xsi:type="dcterms:W3CDTF">2025-06-19T06:35:18Z</dcterms:modified>
</cp:coreProperties>
</file>