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26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75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3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6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21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1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2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00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2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41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0E9-77D5-4B31-B8F5-C218931EA37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5BFBD-0A23-4007-936E-68741B6C3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25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52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39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82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1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24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81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07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3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80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3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69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97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2017-12-20T02:22:19Z</dcterms:created>
  <dcterms:modified xsi:type="dcterms:W3CDTF">2017-12-20T02:22:28Z</dcterms:modified>
</cp:coreProperties>
</file>