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1058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92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51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247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733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53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0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78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5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23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442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70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169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865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33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96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75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47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60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28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51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6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ppt/slides/slide18.xml" TargetMode="External"/><Relationship Id="rId4" Type="http://schemas.openxmlformats.org/officeDocument/2006/relationships/hyperlink" Target="ppt/slides/slide19.x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ppt/slides/slide21.x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ppt/slides/slide17.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23478"/>
            <a:ext cx="8520599" cy="122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zh-TW" sz="7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烏嘴嗶仔~斑文鳥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81575" y="3651869"/>
            <a:ext cx="8520599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製作人:賴昱良,李雅晴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419871" y="756733"/>
            <a:ext cx="5955476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聽聽我的聲音吧!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955304"/>
            <a:ext cx="1387437" cy="125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5724128" y="839119"/>
            <a:ext cx="1008112" cy="280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EAFE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回眸一笑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846" y="0"/>
            <a:ext cx="482453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2411759" y="1995685"/>
            <a:ext cx="720080" cy="648071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>
            <a:solidFill>
              <a:srgbClr val="31EA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-86166" y="195485"/>
            <a:ext cx="9212777" cy="584774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成鳥頸側、胸、腹面有褐色鱗狀斑紋，幼鳥則無</a:t>
            </a:r>
            <a:r>
              <a:rPr lang="zh-TW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139" name="Shape 139"/>
          <p:cNvSpPr/>
          <p:nvPr/>
        </p:nvSpPr>
        <p:spPr>
          <a:xfrm rot="2497462">
            <a:off x="2051719" y="2643757"/>
            <a:ext cx="936103" cy="129614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6970" y="0"/>
            <a:ext cx="4549994" cy="266149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6" name="Shape 1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962" y="0"/>
            <a:ext cx="5539036" cy="266764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7" name="Shape 1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6970" y="2549241"/>
            <a:ext cx="4610480" cy="283082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8" name="Shape 14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617" y="2549241"/>
            <a:ext cx="5757848" cy="292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12364" y="197227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EAFE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銀喉文鳥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220071" y="197227"/>
            <a:ext cx="2664295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EAFE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白頭文鳥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-52946" y="2859781"/>
            <a:ext cx="280831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白腰文鳥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580112" y="2643758"/>
            <a:ext cx="316835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班紋鳥</a:t>
            </a:r>
          </a:p>
        </p:txBody>
      </p:sp>
      <p:sp>
        <p:nvSpPr>
          <p:cNvPr id="153" name="Shape 153"/>
          <p:cNvSpPr/>
          <p:nvPr/>
        </p:nvSpPr>
        <p:spPr>
          <a:xfrm>
            <a:off x="935975" y="1176463"/>
            <a:ext cx="471666" cy="387174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115144" y="1059716"/>
            <a:ext cx="360040" cy="252028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183708" y="3813032"/>
            <a:ext cx="447863" cy="199712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295162" y="3507853"/>
            <a:ext cx="354562" cy="305178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95536" y="195485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這隻鳥是什麼鳥?</a:t>
            </a:r>
          </a:p>
        </p:txBody>
      </p:sp>
      <p:sp>
        <p:nvSpPr>
          <p:cNvPr id="162" name="Shape 162"/>
          <p:cNvSpPr/>
          <p:nvPr/>
        </p:nvSpPr>
        <p:spPr>
          <a:xfrm>
            <a:off x="457672" y="1563637"/>
            <a:ext cx="2602159" cy="11521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4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銀喉文鳥</a:t>
            </a:r>
          </a:p>
        </p:txBody>
      </p:sp>
      <p:sp>
        <p:nvSpPr>
          <p:cNvPr id="163" name="Shape 163"/>
          <p:cNvSpPr/>
          <p:nvPr/>
        </p:nvSpPr>
        <p:spPr>
          <a:xfrm>
            <a:off x="467543" y="3075806"/>
            <a:ext cx="2736303" cy="12241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6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班紋鳥</a:t>
            </a:r>
          </a:p>
        </p:txBody>
      </p:sp>
      <p:sp>
        <p:nvSpPr>
          <p:cNvPr id="164" name="Shape 164"/>
          <p:cNvSpPr/>
          <p:nvPr/>
        </p:nvSpPr>
        <p:spPr>
          <a:xfrm>
            <a:off x="5796135" y="1563637"/>
            <a:ext cx="3024335" cy="12241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7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麻雀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987824" y="2139701"/>
            <a:ext cx="2952328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0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對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7164288" y="4074689"/>
            <a:ext cx="136815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0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0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0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0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30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732239" y="4431098"/>
            <a:ext cx="230425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Try again</a:t>
            </a:r>
          </a:p>
        </p:txBody>
      </p:sp>
      <p:sp>
        <p:nvSpPr>
          <p:cNvPr id="177" name="Shape 177"/>
          <p:cNvSpPr/>
          <p:nvPr/>
        </p:nvSpPr>
        <p:spPr>
          <a:xfrm>
            <a:off x="107504" y="14505"/>
            <a:ext cx="7128792" cy="4708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zh-TW" sz="30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646750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highlight>
                <a:srgbClr val="B9EC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5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95536" y="5308053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 flipH="1">
            <a:off x="2084884" y="-25499"/>
            <a:ext cx="3240358" cy="14401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大家好~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嗶~嗶~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51519" y="3075806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http://www.baiven.com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267743" y="339502"/>
            <a:ext cx="424847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EAFE"/>
              </a:buClr>
              <a:buSzPct val="25000"/>
              <a:buFont typeface="Arial"/>
              <a:buNone/>
            </a:pPr>
            <a:r>
              <a:rPr lang="zh-TW" sz="7200" b="1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資料來源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825333" y="1923677"/>
            <a:ext cx="5472607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EAFE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悠遊飛羽樂園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51519" y="2139701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謝謝觀賞</a:t>
            </a:r>
            <a:r>
              <a:rPr lang="zh-TW" sz="10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-252536" y="2499741"/>
            <a:ext cx="8520599" cy="936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班文鳥</a:t>
            </a:r>
            <a:b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喜歡吃</a:t>
            </a:r>
            <a:b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種子</a:t>
            </a:r>
            <a:b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和稻穀</a:t>
            </a:r>
            <a:b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0" i="0" u="none" strike="noStrike" cap="none">
                <a:solidFill>
                  <a:srgbClr val="31EAFE"/>
                </a:solidFill>
                <a:latin typeface="Arial"/>
                <a:ea typeface="Arial"/>
                <a:cs typeface="Arial"/>
                <a:sym typeface="Arial"/>
              </a:rPr>
              <a:t>被農民視為害鳥</a:t>
            </a:r>
          </a:p>
        </p:txBody>
      </p:sp>
      <p:sp>
        <p:nvSpPr>
          <p:cNvPr id="68" name="Shape 68"/>
          <p:cNvSpPr/>
          <p:nvPr/>
        </p:nvSpPr>
        <p:spPr>
          <a:xfrm>
            <a:off x="3203848" y="123477"/>
            <a:ext cx="2736303" cy="143827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好吃好吃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嗶~嗶</a:t>
            </a:r>
            <a:r>
              <a:rPr lang="zh-TW" sz="2800" b="0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0F6FF"/>
            </a:gs>
            <a:gs pos="21000">
              <a:srgbClr val="A0F6FF"/>
            </a:gs>
            <a:gs pos="48000">
              <a:srgbClr val="BAF8FF"/>
            </a:gs>
            <a:gs pos="58999">
              <a:srgbClr val="31EAFE"/>
            </a:gs>
            <a:gs pos="69000">
              <a:srgbClr val="31EAFE"/>
            </a:gs>
            <a:gs pos="100000">
              <a:srgbClr val="00717D"/>
            </a:gs>
          </a:gsLst>
          <a:lin ang="54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0" y="3795885"/>
            <a:ext cx="9144000" cy="1296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由雌雄鳥共同築巢，巢很大，呈橢圓形，開口於側面</a:t>
            </a:r>
            <a:r>
              <a:rPr lang="zh-TW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19" y="0"/>
            <a:ext cx="9252520" cy="379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3365612" y="1203598"/>
            <a:ext cx="2304256" cy="1872207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DAF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98038" y="934548"/>
            <a:ext cx="2880320" cy="1476164"/>
          </a:xfrm>
          <a:prstGeom prst="cloudCallout">
            <a:avLst>
              <a:gd name="adj1" fmla="val -35053"/>
              <a:gd name="adj2" fmla="val 63791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是人類嗎?</a:t>
            </a:r>
          </a:p>
        </p:txBody>
      </p:sp>
      <p:sp>
        <p:nvSpPr>
          <p:cNvPr id="81" name="Shape 81"/>
          <p:cNvSpPr/>
          <p:nvPr/>
        </p:nvSpPr>
        <p:spPr>
          <a:xfrm flipH="1">
            <a:off x="1403647" y="17157"/>
            <a:ext cx="4402759" cy="122936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哈囉你們好啊!</a:t>
            </a:r>
          </a:p>
        </p:txBody>
      </p:sp>
      <p:sp>
        <p:nvSpPr>
          <p:cNvPr id="82" name="Shape 82"/>
          <p:cNvSpPr/>
          <p:nvPr/>
        </p:nvSpPr>
        <p:spPr>
          <a:xfrm>
            <a:off x="6481155" y="2865952"/>
            <a:ext cx="2676896" cy="2277547"/>
          </a:xfrm>
          <a:prstGeom prst="rect">
            <a:avLst/>
          </a:prstGeom>
          <a:solidFill>
            <a:srgbClr val="262626"/>
          </a:solidFill>
          <a:ln w="9525" cap="flat" cmpd="sng">
            <a:solidFill>
              <a:srgbClr val="9F5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不太怕人，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常常可以接近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而不會驚飛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也因此常被捕捉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賣給放生者</a:t>
            </a:r>
            <a:r>
              <a:rPr lang="zh-TW" sz="3000" b="0" i="0" u="none" strike="noStrike" cap="none">
                <a:solidFill>
                  <a:srgbClr val="DAF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51519" y="-236562"/>
            <a:ext cx="8520599" cy="6120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0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  <a:t>《禾畢仔》</a:t>
            </a:r>
            <a:br>
              <a:rPr lang="zh-TW" sz="3600" b="0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  <a:t>禾畢仔　叫野野　上桃樹摘桃花</a:t>
            </a:r>
            <a:b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  <a:t>桃花李花分你摘 莫摘捱介牡丹花</a:t>
            </a:r>
            <a:b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1" i="0" u="none" strike="noStrike" cap="none">
                <a:solidFill>
                  <a:srgbClr val="E3E8EA"/>
                </a:solidFill>
                <a:latin typeface="Arial"/>
                <a:ea typeface="Arial"/>
                <a:cs typeface="Arial"/>
                <a:sym typeface="Arial"/>
              </a:rPr>
              <a:t>牡丹花　愛留分捱姐轉妹家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286000" y="1663808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6228183" y="267493"/>
            <a:ext cx="3312367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通常成群出現在平地到低海拔的草叢、農耕地區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827583" y="-34705"/>
            <a:ext cx="518457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7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斑文鳥分布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4767" y="3075806"/>
            <a:ext cx="1920875" cy="8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5508103" y="195485"/>
            <a:ext cx="3635895" cy="1200329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臺灣  菲律賓 馬來西亞 越南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-79477" y="123478"/>
            <a:ext cx="9252520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其嘴粗厚有力，可以輕易咬開種子堅硬的種皮</a:t>
            </a:r>
            <a:r>
              <a:rPr lang="zh-TW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sp>
        <p:nvSpPr>
          <p:cNvPr id="106" name="Shape 106"/>
          <p:cNvSpPr/>
          <p:nvPr/>
        </p:nvSpPr>
        <p:spPr>
          <a:xfrm>
            <a:off x="4427983" y="1491629"/>
            <a:ext cx="504056" cy="504056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如螢幕大小 (16:9)</PresentationFormat>
  <Paragraphs>42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Arial</vt:lpstr>
      <vt:lpstr>simple-light-2</vt:lpstr>
      <vt:lpstr>    烏嘴嗶仔~斑文鳥</vt:lpstr>
      <vt:lpstr> </vt:lpstr>
      <vt:lpstr>班文鳥 喜歡吃 種子 和稻穀 被農民視為害鳥</vt:lpstr>
      <vt:lpstr>由雌雄鳥共同築巢，巢很大，呈橢圓形，開口於側面。</vt:lpstr>
      <vt:lpstr>PowerPoint 簡報</vt:lpstr>
      <vt:lpstr>《禾畢仔》 禾畢仔　叫野野　上桃樹摘桃花  桃花李花分你摘 莫摘捱介牡丹花  牡丹花　愛留分捱姐轉妹家   </vt:lpstr>
      <vt:lpstr>PowerPoint 簡報</vt:lpstr>
      <vt:lpstr>PowerPoint 簡報</vt:lpstr>
      <vt:lpstr>其嘴粗厚有力，可以輕易咬開種子堅硬的種皮。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這隻鳥是什麼鳥?</vt:lpstr>
      <vt:lpstr>對</vt:lpstr>
      <vt:lpstr>  </vt:lpstr>
      <vt:lpstr>http://www.baiven.com</vt:lpstr>
      <vt:lpstr>謝謝觀賞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烏嘴嗶仔~斑文鳥</dc:title>
  <cp:lastModifiedBy>panda</cp:lastModifiedBy>
  <cp:revision>1</cp:revision>
  <dcterms:modified xsi:type="dcterms:W3CDTF">2017-06-07T15:15:05Z</dcterms:modified>
</cp:coreProperties>
</file>