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993366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29F668-B80B-4A81-9232-10AD1FA07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826B437-9C0D-4826-9FCD-6D5ACCB7A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ABD839F-3A1F-4AB3-AFD9-E00C26EDD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285C-4B87-4E77-8521-05BF3C957FD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0092498-518A-4E45-AA0B-A1F4E4BB2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E5B59F8-14D8-4D11-93C5-F318576E3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D331-323B-4B18-9756-EE379AC0A6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3279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9A6C1A-9FF9-4556-9222-9A586DCDE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087FFE9-33F7-457B-BE36-AAF163824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BBC8E7C-875C-4C5C-A0EB-E1795492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285C-4B87-4E77-8521-05BF3C957FD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08F58E9-0B6E-4852-97B6-878FB58A1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4071D6B-1C57-4DB8-9226-0BB752ED7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D331-323B-4B18-9756-EE379AC0A6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8950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C6F63A9-0BD4-468B-AF07-0962DBA7F9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3AAA5B6-85CB-43A8-BD9B-7124532A5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FED5A25-57A6-4370-9993-9079FF5CD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285C-4B87-4E77-8521-05BF3C957FD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7D00440-37F5-4CB5-8145-FFF9E93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4AEE118-30C5-41AB-B250-1AC73A769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D331-323B-4B18-9756-EE379AC0A6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768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B1BBD6-A036-4ADD-B724-2A749B7BE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33D4446-41D1-4166-9019-3155A0388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D4EEBAA-C2F7-4D68-BE72-63872B000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285C-4B87-4E77-8521-05BF3C957FD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3F417EA-F9D9-49C4-8FED-F33A55CD8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99916E7-2834-4C85-9AFA-29DC3B7DD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D331-323B-4B18-9756-EE379AC0A6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9485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BAB98E-7209-4978-B130-35D978FDB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A88E59B-EA39-4D7B-BA30-5252929E0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00CF994-3626-4279-B7A5-919941203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285C-4B87-4E77-8521-05BF3C957FD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123DABC-765B-4ABF-BDA6-47CA17961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3932328-0713-4C60-9FBC-104BDD51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D331-323B-4B18-9756-EE379AC0A6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105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FF6BE3-CEA4-4614-A23A-33E55C86D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5472A7-F4B3-4179-B349-D45C5578A0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8FF0335-10D1-40D0-BBB4-64F6A0EAA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BBCA98E-1107-40FB-B843-86D31A197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285C-4B87-4E77-8521-05BF3C957FD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A7F78DC-B1BC-4421-A4C6-45C142646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E85A1DF-BE28-487F-B0BE-444FC2472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D331-323B-4B18-9756-EE379AC0A6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103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4C8553-6316-49ED-AE57-5FD28B32A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561B224-F377-4B60-9E7B-240288B16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EF21170-E218-4D9F-9389-5AA44DDF3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16F5CFE-680B-4FC7-9260-A6D1827595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706DF24-60A4-4D4E-9FB8-2B8A7C7215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413F610-C9E9-4DD4-A052-26580118A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285C-4B87-4E77-8521-05BF3C957FD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EBC755C-A9F3-42D1-9560-362B733B1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899037F-D247-43B7-BC54-D28D5C62D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D331-323B-4B18-9756-EE379AC0A6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2879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971AEA-B250-41C7-9E1A-6CED95AD7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7143CC4-3EFE-44EB-A16A-FC6924AFE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285C-4B87-4E77-8521-05BF3C957FD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7FE70D7-0268-4B94-A51C-B818BBC40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57018DF-6F61-4741-A18C-031A1455B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D331-323B-4B18-9756-EE379AC0A6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105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985BE01-4F4A-4F8A-95DD-9CE958E5C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285C-4B87-4E77-8521-05BF3C957FD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A5F84AD-0C89-494B-B8D4-35FF6B5BB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9EB2193-F279-4530-AEE3-4C130C5A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D331-323B-4B18-9756-EE379AC0A6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472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CB6BAD-AACB-40A2-BA40-9224CE293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48BF0C-0D8F-4DFD-A09B-5E2A9D303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301F4E2-C055-4414-9BF7-9FB6A40CB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2ED1168-8EC7-42E4-A5FB-3CC092237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285C-4B87-4E77-8521-05BF3C957FD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3D2B57E-574C-43E4-B963-54ACC6372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B90C48F-C71E-46D0-B306-ADD2F9AF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D331-323B-4B18-9756-EE379AC0A6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8990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2E9A24-211D-430D-9ACE-0E980F95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A09D08D-3A9A-41AE-B6A6-FCC3934B97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9F315C1-31A1-492F-AC0C-F41082F29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7F6FB1D-2EB5-49B8-9971-1DF15DB3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285C-4B87-4E77-8521-05BF3C957FD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6290671-3AA3-43F1-A495-700476CB6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DDF6754-046C-470C-8480-F3FAB201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D331-323B-4B18-9756-EE379AC0A6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9126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19281D0-8F21-4D51-913C-C62058658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5F8FCB5-093E-49ED-8C4C-985A383D5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FFF0D17-5E73-47E1-ACAE-D704A0F42F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A285C-4B87-4E77-8521-05BF3C957FD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998374A-20F8-43A8-A0E9-D953CE0EF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E6555FC-91B1-4F8C-9ED7-3BED1912B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DD331-323B-4B18-9756-EE379AC0A6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725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0B1BB02-C503-45AC-BA57-C5707E383D00}"/>
              </a:ext>
            </a:extLst>
          </p:cNvPr>
          <p:cNvSpPr/>
          <p:nvPr/>
        </p:nvSpPr>
        <p:spPr>
          <a:xfrm>
            <a:off x="3159234" y="685800"/>
            <a:ext cx="5873531" cy="34757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dirty="0">
                <a:ln w="0">
                  <a:solidFill>
                    <a:schemeClr val="bg1"/>
                  </a:solidFill>
                </a:ln>
                <a:solidFill>
                  <a:srgbClr val="9933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dirty="0">
                <a:ln w="0">
                  <a:solidFill>
                    <a:schemeClr val="bg1"/>
                  </a:solidFill>
                </a:ln>
                <a:solidFill>
                  <a:srgbClr val="9933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9805785-B5C6-49A0-97B3-7F9BB6386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212" y="2423699"/>
            <a:ext cx="4054894" cy="304117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C28777C-C221-4EE5-AB33-AFF25951E5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531" y="1909804"/>
            <a:ext cx="6858255" cy="4503588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D4143958-8240-4518-9CC6-2A1779BC3788}"/>
              </a:ext>
            </a:extLst>
          </p:cNvPr>
          <p:cNvSpPr txBox="1"/>
          <p:nvPr/>
        </p:nvSpPr>
        <p:spPr>
          <a:xfrm>
            <a:off x="4634659" y="1503809"/>
            <a:ext cx="2709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666699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淡水八里一日遊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9272AAF-77FF-4B15-A944-582F48FD2CCF}"/>
              </a:ext>
            </a:extLst>
          </p:cNvPr>
          <p:cNvSpPr txBox="1"/>
          <p:nvPr/>
        </p:nvSpPr>
        <p:spPr>
          <a:xfrm>
            <a:off x="10422467" y="6163733"/>
            <a:ext cx="1667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666699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班級：</a:t>
            </a:r>
            <a:r>
              <a:rPr lang="en-US" altLang="zh-TW" dirty="0">
                <a:solidFill>
                  <a:srgbClr val="666699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403</a:t>
            </a:r>
          </a:p>
          <a:p>
            <a:r>
              <a:rPr lang="zh-TW" altLang="en-US" dirty="0">
                <a:solidFill>
                  <a:srgbClr val="666699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座號：</a:t>
            </a:r>
            <a:r>
              <a:rPr lang="en-US" altLang="zh-TW" dirty="0">
                <a:solidFill>
                  <a:srgbClr val="666699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26</a:t>
            </a:r>
          </a:p>
        </p:txBody>
      </p:sp>
      <p:pic>
        <p:nvPicPr>
          <p:cNvPr id="7" name="03-music">
            <a:hlinkClick r:id="" action="ppaction://media"/>
            <a:extLst>
              <a:ext uri="{FF2B5EF4-FFF2-40B4-BE49-F238E27FC236}">
                <a16:creationId xmlns:a16="http://schemas.microsoft.com/office/drawing/2014/main" id="{5B7C51C9-E7A5-4BE1-91F8-7AEA250B09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45333" y="931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9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02B9E75E-D768-4C06-BE95-B7477B421970}"/>
              </a:ext>
            </a:extLst>
          </p:cNvPr>
          <p:cNvSpPr txBox="1"/>
          <p:nvPr/>
        </p:nvSpPr>
        <p:spPr>
          <a:xfrm>
            <a:off x="2360083" y="389467"/>
            <a:ext cx="7471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993366"/>
                </a:solidFill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這裡超好玩</a:t>
            </a:r>
            <a:r>
              <a:rPr lang="zh-TW" altLang="en-US" sz="4400" dirty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 </a:t>
            </a:r>
            <a:r>
              <a:rPr lang="en-US" altLang="zh-TW" sz="4400" dirty="0">
                <a:solidFill>
                  <a:srgbClr val="666699"/>
                </a:solidFill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So much fun here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AE43ECB9-5CC8-47A1-AE79-33379C05DDCC}"/>
              </a:ext>
            </a:extLst>
          </p:cNvPr>
          <p:cNvGrpSpPr/>
          <p:nvPr/>
        </p:nvGrpSpPr>
        <p:grpSpPr>
          <a:xfrm rot="517819">
            <a:off x="6654395" y="2334165"/>
            <a:ext cx="4261473" cy="3279932"/>
            <a:chOff x="6612467" y="1987221"/>
            <a:chExt cx="4261473" cy="3279932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F7336ECD-121D-4E8D-ACAA-C897620B8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2933" y="2512154"/>
              <a:ext cx="2573722" cy="1966712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6DF6DA9C-4AFD-424E-B02A-15EAF2D67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2467" y="1987221"/>
              <a:ext cx="4261473" cy="3279932"/>
            </a:xfrm>
            <a:prstGeom prst="rect">
              <a:avLst/>
            </a:prstGeom>
          </p:spPr>
        </p:pic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1DA659FF-C672-477F-B2FD-97A71011C696}"/>
                </a:ext>
              </a:extLst>
            </p:cNvPr>
            <p:cNvSpPr txBox="1"/>
            <p:nvPr/>
          </p:nvSpPr>
          <p:spPr>
            <a:xfrm>
              <a:off x="7501465" y="4411344"/>
              <a:ext cx="20912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solidFill>
                    <a:srgbClr val="666699"/>
                  </a:solidFill>
                  <a:latin typeface="華康行楷體W5(P)" panose="03000500000000000000" pitchFamily="66" charset="-120"/>
                  <a:ea typeface="華康行楷體W5(P)" panose="03000500000000000000" pitchFamily="66" charset="-120"/>
                </a:rPr>
                <a:t>騎自行車</a:t>
              </a:r>
            </a:p>
          </p:txBody>
        </p:sp>
      </p:grpSp>
      <p:grpSp>
        <p:nvGrpSpPr>
          <p:cNvPr id="2" name="群組 1">
            <a:extLst>
              <a:ext uri="{FF2B5EF4-FFF2-40B4-BE49-F238E27FC236}">
                <a16:creationId xmlns:a16="http://schemas.microsoft.com/office/drawing/2014/main" id="{EC931D79-5DA3-457A-AC3E-4D34C0738842}"/>
              </a:ext>
            </a:extLst>
          </p:cNvPr>
          <p:cNvGrpSpPr/>
          <p:nvPr/>
        </p:nvGrpSpPr>
        <p:grpSpPr>
          <a:xfrm rot="21238353">
            <a:off x="1193799" y="2248452"/>
            <a:ext cx="4255469" cy="2883557"/>
            <a:chOff x="1193800" y="1987221"/>
            <a:chExt cx="4255469" cy="2883557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5E512BCF-D39E-49CE-8E74-5B36B8BAD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0923" y="2272520"/>
              <a:ext cx="2038944" cy="1717005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3DD3F7ED-4DDC-4E07-9A8C-436C93AE0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800" y="1987221"/>
              <a:ext cx="4255469" cy="2883557"/>
            </a:xfrm>
            <a:prstGeom prst="rect">
              <a:avLst/>
            </a:prstGeom>
          </p:spPr>
        </p:pic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36F3C450-66FC-4D5E-973C-44F819D1EB9D}"/>
                </a:ext>
              </a:extLst>
            </p:cNvPr>
            <p:cNvSpPr txBox="1"/>
            <p:nvPr/>
          </p:nvSpPr>
          <p:spPr>
            <a:xfrm>
              <a:off x="3265270" y="4339239"/>
              <a:ext cx="11345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666699"/>
                  </a:solidFill>
                  <a:latin typeface="華康行楷體W5(P)" panose="03000500000000000000" pitchFamily="66" charset="-120"/>
                  <a:ea typeface="華康行楷體W5(P)" panose="03000500000000000000" pitchFamily="66" charset="-120"/>
                </a:rPr>
                <a:t>搭渡輪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279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F4B4027-8EBD-4D8D-B5A6-4BCC9F7F1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42" y="2452685"/>
            <a:ext cx="2590800" cy="1952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0912F2B-96A0-457B-A3EC-A26601C9F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52684"/>
            <a:ext cx="2590800" cy="1952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6034427-1D31-4A01-A7D6-5E19748BB7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358" y="2452686"/>
            <a:ext cx="2647950" cy="1952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61C3C2B-65AF-4F5F-818C-B50782C20195}"/>
              </a:ext>
            </a:extLst>
          </p:cNvPr>
          <p:cNvSpPr/>
          <p:nvPr/>
        </p:nvSpPr>
        <p:spPr>
          <a:xfrm>
            <a:off x="2563283" y="365666"/>
            <a:ext cx="70654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>
                <a:solidFill>
                  <a:srgbClr val="993366"/>
                </a:solidFill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美味的小吃 </a:t>
            </a:r>
            <a:r>
              <a:rPr lang="en-US" altLang="zh-TW" sz="4000" dirty="0">
                <a:solidFill>
                  <a:srgbClr val="666699"/>
                </a:solidFill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Delicious snacks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961CE00-D017-4E37-93A1-07DA174ED45E}"/>
              </a:ext>
            </a:extLst>
          </p:cNvPr>
          <p:cNvSpPr txBox="1"/>
          <p:nvPr/>
        </p:nvSpPr>
        <p:spPr>
          <a:xfrm>
            <a:off x="1497542" y="4447645"/>
            <a:ext cx="180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阿婆鐵蛋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CA22EE4-9C94-4FED-B6D0-4371E5578B6B}"/>
              </a:ext>
            </a:extLst>
          </p:cNvPr>
          <p:cNvSpPr txBox="1"/>
          <p:nvPr/>
        </p:nvSpPr>
        <p:spPr>
          <a:xfrm>
            <a:off x="5304365" y="4447644"/>
            <a:ext cx="1583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炸蝦捲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8D12FAC-75DE-4115-8EA8-61B996ACE6BE}"/>
              </a:ext>
            </a:extLst>
          </p:cNvPr>
          <p:cNvSpPr txBox="1"/>
          <p:nvPr/>
        </p:nvSpPr>
        <p:spPr>
          <a:xfrm>
            <a:off x="9029699" y="4447644"/>
            <a:ext cx="1583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650864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38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1" baseType="lpstr">
      <vt:lpstr>華康行楷體W5</vt:lpstr>
      <vt:lpstr>華康行楷體W5(P)</vt:lpstr>
      <vt:lpstr>華康海報體W9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13</cp:revision>
  <dcterms:created xsi:type="dcterms:W3CDTF">2025-04-10T05:42:13Z</dcterms:created>
  <dcterms:modified xsi:type="dcterms:W3CDTF">2025-06-19T05:56:34Z</dcterms:modified>
</cp:coreProperties>
</file>