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FFF0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7CFEB-D137-492E-9F4B-2E0D2B49B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B62CC0-54BC-4B0A-BD41-8C5F7C367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CFEBE7-B47C-43E8-8D9C-9A6CACDA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17015A-663B-4154-BF04-E5871AAE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DA61D-F491-4714-B833-9903C887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07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6BCCA-BC69-464A-B835-116A405C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81E89E0-3D95-4341-B96C-1CBEBC4D9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D6C7F9-4C34-4F9A-A9DD-CBA0E7B2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FBA25B-76BD-4B01-B6C6-B9517E31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425B5-C747-4096-B57B-C497EA8A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7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8C7EC79-8662-4E35-AC20-ED2DD60BE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753FF17-3C75-474F-A3DA-4629DF21A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21B406-F156-4E9B-AAF8-2C47B519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10B81D-A304-4023-BD6C-36271C56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AF9845-D065-4903-816A-C04D0B10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061C07-AA47-4295-8201-CBDA498B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DFC208-46BF-4A28-BF88-6CC0D77F1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B49967-2F88-427D-A23D-EBE8BD76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B24EF8-EF36-4350-8988-A00764DD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6D0527-E1F3-40D9-BE6F-D64BBE89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08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EE58E9-B5F4-44E9-8FE4-4FAB5FA5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7FDAD8-F99E-4B14-8B3D-594A296D9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828BCD-BE20-43D1-BEBF-4453A023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B04D72-D0F2-4CC2-92C1-C21D5B23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07EBFF-26E6-4B22-8422-036DD9D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6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2FEC68-1844-407A-A706-176BCA63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AB881E-CB91-4867-A9B3-3C99DDCB5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26BEAE-08F7-4DC6-AD10-64842E32E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011EA2-72B7-42AC-8F75-7BB841B6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69833-0AE2-4C6B-82A0-09C1F63B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D7B4B0-8ED4-4231-8CE6-8E764C1E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94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A9203-EF59-43EE-9FD4-022140F5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EAFA95-F50C-4120-BD82-D15C0EC8F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22E12F-EA8E-4955-A39D-CF10BF02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B1FC34D-7C7C-43F2-8B97-7FEAFBA75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F3EBB9-55A5-4CDB-8615-3F26D8E9C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988E74E-9C14-476A-AD29-16658E1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120649D-9782-4E01-9F44-891E5CA2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5E5729-7CBA-451D-89DE-0FEC3D54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31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4C495-3F6D-4D1D-A966-40BF6E2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CC6E1DE-A70F-467D-B2FB-2A333C2B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534589-7F1F-4059-A8A3-33313FE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1F5C06-E605-4156-9D02-718FA109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81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4529A96-242C-4375-8E70-66928262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20583CB-E1A8-4D75-9D40-BA73D133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4301E3-67B2-45F4-82E8-4F4DD25A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5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BFD832-3ED0-468E-A527-4E7166AF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6A9318-A299-4901-8C20-6059D085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12EA45-D9E7-4AF9-AC2B-6C260A4AA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9585BD-8C28-4986-B406-B3F94A29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C8B3143-FC76-4BB0-90FE-B6DA5502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1F2328-6550-4040-BB82-55853B52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7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A8299-93B8-4C8F-834F-DA58291C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C6A9B49-F925-4C53-A01E-6A3D22FE8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D10A66-80C4-49C0-89B6-471091272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143026-4900-48F1-9336-C857912B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75B5DC-D845-4D71-8558-8427FAE0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859BE2-A0F5-479E-89E8-C1E16F67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74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AF86B95-BC25-42B6-9489-7C85CE41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EF3568-44F1-475D-9177-A89CA6EE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BD02FD-39EE-41D7-AB9B-35F25A45A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7A94-41E8-4F9B-B308-DBB78589F97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6C3C34-D436-4C56-A927-6C82080C3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93688F-9916-4127-B57C-8E271947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28E5-B98F-4F94-BDDD-C3216474E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11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314F9DC-3745-4852-832E-6F0923F93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304799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81ABF77-E729-48A9-BC99-E790FC643609}"/>
              </a:ext>
            </a:extLst>
          </p:cNvPr>
          <p:cNvSpPr txBox="1"/>
          <p:nvPr/>
        </p:nvSpPr>
        <p:spPr>
          <a:xfrm>
            <a:off x="3716867" y="482601"/>
            <a:ext cx="6130925" cy="1693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48758"/>
              </a:avLst>
            </a:prstTxWarp>
            <a:spAutoFit/>
          </a:bodyPr>
          <a:lstStyle/>
          <a:p>
            <a:r>
              <a:rPr lang="zh-TW" altLang="en-US" sz="4800" dirty="0">
                <a:ln w="19050">
                  <a:solidFill>
                    <a:schemeClr val="bg1"/>
                  </a:solidFill>
                </a:ln>
                <a:solidFill>
                  <a:srgbClr val="FFCC66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4800" dirty="0">
                <a:ln w="19050">
                  <a:solidFill>
                    <a:schemeClr val="bg1"/>
                  </a:solidFill>
                </a:ln>
                <a:solidFill>
                  <a:srgbClr val="FFCC66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E7D4A5B-F911-4F50-BF43-C7001F046AAE}"/>
              </a:ext>
            </a:extLst>
          </p:cNvPr>
          <p:cNvSpPr txBox="1"/>
          <p:nvPr/>
        </p:nvSpPr>
        <p:spPr>
          <a:xfrm>
            <a:off x="4665134" y="846666"/>
            <a:ext cx="358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淡水八里一日遊</a:t>
            </a:r>
            <a:endParaRPr lang="en-US" altLang="zh-TW" sz="320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B208B7-1245-414C-9DDF-EB39A02C6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8" y="1977254"/>
            <a:ext cx="3124199" cy="234315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88D8665-406A-499A-9198-6E60F4033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48" y="1382690"/>
            <a:ext cx="6232415" cy="409261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90AD8E0-EFDF-4739-829B-2B4C5AD8518C}"/>
              </a:ext>
            </a:extLst>
          </p:cNvPr>
          <p:cNvSpPr txBox="1"/>
          <p:nvPr/>
        </p:nvSpPr>
        <p:spPr>
          <a:xfrm>
            <a:off x="9847792" y="4766733"/>
            <a:ext cx="186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班級</a:t>
            </a:r>
            <a:r>
              <a:rPr lang="en-US" altLang="zh-TW" dirty="0">
                <a:solidFill>
                  <a:srgbClr val="FF0000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:401</a:t>
            </a:r>
          </a:p>
          <a:p>
            <a:r>
              <a:rPr lang="zh-TW" altLang="en-US" dirty="0">
                <a:solidFill>
                  <a:srgbClr val="FF0000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座號</a:t>
            </a:r>
            <a:r>
              <a:rPr lang="en-US" altLang="zh-TW" dirty="0">
                <a:solidFill>
                  <a:srgbClr val="FF0000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:16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8565314A-3B54-46F8-9653-A0C8C469D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5342" y="5678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B7C5C7F3-06FE-405C-B754-56045683C1C1}"/>
              </a:ext>
            </a:extLst>
          </p:cNvPr>
          <p:cNvSpPr txBox="1"/>
          <p:nvPr/>
        </p:nvSpPr>
        <p:spPr>
          <a:xfrm>
            <a:off x="3619500" y="723900"/>
            <a:ext cx="4813300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417CBE-A9E1-42B5-B39C-2CE0A00A744D}"/>
              </a:ext>
            </a:extLst>
          </p:cNvPr>
          <p:cNvSpPr txBox="1"/>
          <p:nvPr/>
        </p:nvSpPr>
        <p:spPr>
          <a:xfrm>
            <a:off x="2393950" y="297359"/>
            <a:ext cx="740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2"/>
                </a:solidFill>
              </a:rPr>
              <a:t>這裡超好玩 </a:t>
            </a:r>
            <a:r>
              <a:rPr lang="en-US" altLang="zh-TW" sz="4400" dirty="0">
                <a:solidFill>
                  <a:srgbClr val="FF0000"/>
                </a:solidFill>
              </a:rPr>
              <a:t>So much fun here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4AD785-DC2E-4D2A-955C-7498F6F3526B}"/>
              </a:ext>
            </a:extLst>
          </p:cNvPr>
          <p:cNvSpPr txBox="1"/>
          <p:nvPr/>
        </p:nvSpPr>
        <p:spPr>
          <a:xfrm>
            <a:off x="5762832" y="28479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716F2B60-2A9A-4874-A839-803CB2E9C178}"/>
              </a:ext>
            </a:extLst>
          </p:cNvPr>
          <p:cNvGrpSpPr/>
          <p:nvPr/>
        </p:nvGrpSpPr>
        <p:grpSpPr>
          <a:xfrm rot="21348435">
            <a:off x="989596" y="2287245"/>
            <a:ext cx="4255469" cy="2883557"/>
            <a:chOff x="989596" y="2287245"/>
            <a:chExt cx="4255469" cy="2883557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747FF9F-2347-4B10-8B65-25E84E156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543" y="2654300"/>
              <a:ext cx="1960563" cy="1651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E835C21-DADB-41F7-9E83-58ED54FF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596" y="2287245"/>
              <a:ext cx="4255469" cy="2883557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45422226-ED11-4253-870B-E54983336DCB}"/>
                </a:ext>
              </a:extLst>
            </p:cNvPr>
            <p:cNvSpPr txBox="1"/>
            <p:nvPr/>
          </p:nvSpPr>
          <p:spPr>
            <a:xfrm>
              <a:off x="2959100" y="4658666"/>
              <a:ext cx="148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/>
                <a:t>搭渡輪</a:t>
              </a:r>
              <a:endParaRPr lang="zh-TW" altLang="en-US" sz="2400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74D5455F-0273-459B-B89B-9BC700999D04}"/>
              </a:ext>
            </a:extLst>
          </p:cNvPr>
          <p:cNvGrpSpPr/>
          <p:nvPr/>
        </p:nvGrpSpPr>
        <p:grpSpPr>
          <a:xfrm rot="367169">
            <a:off x="6045130" y="2403482"/>
            <a:ext cx="4261473" cy="3279932"/>
            <a:chOff x="6045130" y="2403482"/>
            <a:chExt cx="4261473" cy="3279932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1B14C07-1A0F-487A-BFE0-86EEBD58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99" y="2913072"/>
              <a:ext cx="2586435" cy="1976427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581A35E-008D-45AE-A1E1-5819576F8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130" y="2403482"/>
              <a:ext cx="4261473" cy="3279932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26B1C06-EBB2-4EDD-8A90-1971C77CD95E}"/>
                </a:ext>
              </a:extLst>
            </p:cNvPr>
            <p:cNvSpPr txBox="1"/>
            <p:nvPr/>
          </p:nvSpPr>
          <p:spPr>
            <a:xfrm>
              <a:off x="7214569" y="4909751"/>
              <a:ext cx="1866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/>
                <a:t>騎自行車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74427DA-E32B-4E14-8470-2A6179C66A9F}"/>
                </a:ext>
              </a:extLst>
            </p:cNvPr>
            <p:cNvSpPr txBox="1"/>
            <p:nvPr/>
          </p:nvSpPr>
          <p:spPr>
            <a:xfrm>
              <a:off x="7061200" y="5313525"/>
              <a:ext cx="1866900" cy="369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9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79F315E-62CD-46D3-9203-E048362E6390}"/>
              </a:ext>
            </a:extLst>
          </p:cNvPr>
          <p:cNvGrpSpPr/>
          <p:nvPr/>
        </p:nvGrpSpPr>
        <p:grpSpPr>
          <a:xfrm>
            <a:off x="770466" y="2452687"/>
            <a:ext cx="2590800" cy="2620910"/>
            <a:chOff x="770466" y="2452687"/>
            <a:chExt cx="2590800" cy="262091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5980F8A8-F063-4C98-81E7-F69685B2B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66" y="2452687"/>
              <a:ext cx="2590800" cy="19526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BB923AC-56F8-4293-919E-D1414F7B31DC}"/>
                </a:ext>
              </a:extLst>
            </p:cNvPr>
            <p:cNvSpPr txBox="1"/>
            <p:nvPr/>
          </p:nvSpPr>
          <p:spPr>
            <a:xfrm>
              <a:off x="1397000" y="4704265"/>
              <a:ext cx="1498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阿婆鐵蛋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F64DCC8A-667C-4C2D-B3DF-B6E584F8D6D4}"/>
              </a:ext>
            </a:extLst>
          </p:cNvPr>
          <p:cNvSpPr/>
          <p:nvPr/>
        </p:nvSpPr>
        <p:spPr>
          <a:xfrm>
            <a:off x="2678462" y="475734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9933"/>
                </a:solidFill>
              </a:rPr>
              <a:t>美味的小吃 </a:t>
            </a:r>
            <a:r>
              <a:rPr lang="en-US" altLang="zh-TW" sz="4400" dirty="0">
                <a:solidFill>
                  <a:srgbClr val="FF0000"/>
                </a:solidFill>
              </a:rPr>
              <a:t>Delicious snacks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A03B026-0887-4A50-8B32-39297740A701}"/>
              </a:ext>
            </a:extLst>
          </p:cNvPr>
          <p:cNvGrpSpPr/>
          <p:nvPr/>
        </p:nvGrpSpPr>
        <p:grpSpPr>
          <a:xfrm>
            <a:off x="4800600" y="2452687"/>
            <a:ext cx="2590800" cy="2541046"/>
            <a:chOff x="4800600" y="2452687"/>
            <a:chExt cx="2590800" cy="254104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D190B31-E3AC-4175-BCE4-23C7BF3AC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452687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296F400-8E41-48A4-808A-C62BFC7DA373}"/>
                </a:ext>
              </a:extLst>
            </p:cNvPr>
            <p:cNvSpPr/>
            <p:nvPr/>
          </p:nvSpPr>
          <p:spPr>
            <a:xfrm>
              <a:off x="5657418" y="4624401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炸蝦捲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75B8CDED-D0FB-4ED7-ABD8-17EF16420194}"/>
              </a:ext>
            </a:extLst>
          </p:cNvPr>
          <p:cNvGrpSpPr/>
          <p:nvPr/>
        </p:nvGrpSpPr>
        <p:grpSpPr>
          <a:xfrm>
            <a:off x="8773584" y="2638954"/>
            <a:ext cx="2647950" cy="2844245"/>
            <a:chOff x="8773584" y="2452687"/>
            <a:chExt cx="2647950" cy="284424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F0B985E-1429-4183-AF49-5F984891D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584" y="2452687"/>
              <a:ext cx="2647950" cy="19526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BA3F4CC-A64B-455F-9B3D-A24D79BA3B2C}"/>
                </a:ext>
              </a:extLst>
            </p:cNvPr>
            <p:cNvSpPr txBox="1"/>
            <p:nvPr/>
          </p:nvSpPr>
          <p:spPr>
            <a:xfrm>
              <a:off x="9770533" y="4927600"/>
              <a:ext cx="1024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/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6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華康正顏楷體W5</vt:lpstr>
      <vt:lpstr>華康海報體W9</vt:lpstr>
      <vt:lpstr>華康超明體(P)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2025-04-01T01:50:50Z</dcterms:created>
  <dcterms:modified xsi:type="dcterms:W3CDTF">2025-06-10T02:10:20Z</dcterms:modified>
</cp:coreProperties>
</file>