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88B8998-1121-473F-8464-652188A45856}">
          <p14:sldIdLst>
            <p14:sldId id="256"/>
            <p14:sldId id="257"/>
            <p14:sldId id="258"/>
          </p14:sldIdLst>
        </p14:section>
        <p14:section name="未命名的章節" id="{0EF6ADF5-D1DC-4848-84DD-D3115B6791B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FF"/>
    <a:srgbClr val="33CC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B96319-6C14-43E1-B0ED-F8E59BD08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5E89BC8-2272-4949-BF52-4240057CB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42CBCD-B76C-4A38-B055-1B21134D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016-FB61-41F2-A739-E5C8C1C81CC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F8CC01-43BF-4DFA-97D3-BF279467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158FF0-9464-4FF2-98C0-28CFF77D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24F-E673-4339-95CD-BEE6809C9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7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6BA382-C95B-4498-8491-56746BFC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8B21D40-39D3-4E6D-8044-62B0C8003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863FDB-5EA1-4D35-8B93-E9F7A928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016-FB61-41F2-A739-E5C8C1C81CC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7C49FC5-B7CE-48B6-B533-A0B75B22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536257-22B5-47A1-8C12-F9FF8DB2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24F-E673-4339-95CD-BEE6809C9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68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00CCB58-5658-4DFE-805B-47F9D5747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6290FFC-A376-45C2-9EAF-C901C0E01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7D74BB-42DF-486A-9692-4C9E2B3A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016-FB61-41F2-A739-E5C8C1C81CC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00D6E3-A9D5-420F-87D1-F9BF2A65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F5183B-B4C0-4D90-994B-DAD865E9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24F-E673-4339-95CD-BEE6809C9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94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4510C9-79CB-493A-8BD7-12EBE834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A4A7F4-8DB0-40A7-A80A-3739FE0D4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5C5068-F861-481D-AC6B-07973FBB2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016-FB61-41F2-A739-E5C8C1C81CC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A62F48-5F0C-4246-ABBF-9D4F3418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403435-B623-49DF-8D5F-5F58F64C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24F-E673-4339-95CD-BEE6809C9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75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E1B8D7-8635-4F2F-A179-138D2A41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C99259-FD12-4F11-AFF7-7C4AA0D2F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589BC6-7BC9-4CF6-810C-87265E6B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016-FB61-41F2-A739-E5C8C1C81CC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C6F8BC-9711-473B-ACC2-17AEBA8C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DF10C9-ADAD-4BFD-AAB0-96D74357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24F-E673-4339-95CD-BEE6809C9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48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AD68EF-E266-4026-A4C4-B8FD4BA88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8FC9DD-2772-4AFC-A65A-2A5ABE31A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C85C0BC-F911-48DE-9352-85E846BC4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34BD61-13AC-4B92-AE1D-98538AD5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016-FB61-41F2-A739-E5C8C1C81CC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ECC0244-E392-4EE9-8BD0-ADF9862D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9A3ECB3-8A56-4B04-95C0-2FDAFB27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24F-E673-4339-95CD-BEE6809C9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45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9F6AE2-7C1B-4DC8-BDF2-BCA3DBD9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4C4916-7986-409D-8EF8-B715AF1AD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7CF3AE-F612-4DC6-BA0F-D16B28AA7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50E799A-5775-4A57-B1AC-3B0321DC2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740B98C-D910-49C4-8E12-3F6947E7F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C0FD426-B3BD-4DF5-A034-859F9744D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016-FB61-41F2-A739-E5C8C1C81CC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63F2A82-38F6-4386-92FF-48CF891E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CBB5051-AF82-47D1-A59E-D03ECFAE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24F-E673-4339-95CD-BEE6809C9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07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3E28CC-B9A0-455E-85FC-11256BC8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18BF5B9-8D8B-4542-AC9F-D5B7BF813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016-FB61-41F2-A739-E5C8C1C81CC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15EE347-C5B1-471B-A42C-75DA7CB1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F3F76F-FC1B-4245-96B1-D11AA62D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24F-E673-4339-95CD-BEE6809C9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14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1850FC6-63BD-41CA-9AF6-9A3819C3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016-FB61-41F2-A739-E5C8C1C81CC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939AF53-142C-4FE3-8353-34A3A56E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43955E7-C796-47A1-A0DE-21B457D7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24F-E673-4339-95CD-BEE6809C9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40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BA8ADA-6E73-42C7-AD41-07D0D1BB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C607A7-FC08-49CC-A1F3-C19EA80C3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B305868-7FD8-4BE3-AFA5-9B45462EF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06BB367-3B5A-499F-8E04-6BB03CAE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016-FB61-41F2-A739-E5C8C1C81CC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D1DFDE-01C2-416E-A70A-DF1166AE3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7025AC-817C-4570-AC5C-866599C2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24F-E673-4339-95CD-BEE6809C9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34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8844E6-9118-40C0-9453-11C35700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A071239-C8EA-4258-BDDB-65E912CC2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BDD6170-34C2-452E-B549-562D5DA3C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F5A264-04A3-40C8-BBF2-AF43B7F40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016-FB61-41F2-A739-E5C8C1C81CC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05FDAB-615A-440F-A47E-0DA8A45D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E5F5C1-43FF-48F4-8427-1F059BD3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424F-E673-4339-95CD-BEE6809C9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67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8886C06-BA26-4BB5-912F-E6D78E76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808B6D4-A98E-48A3-A829-864031D62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13B714-71CD-444C-AEBC-B0A78B9EB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2016-FB61-41F2-A739-E5C8C1C81CCA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182E60-A617-486B-8184-BD8346D15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A02C05-9FCA-476D-AA86-C24A90160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424F-E673-4339-95CD-BEE6809C93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57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D6DD509-EEF9-41C2-B6F5-DBCD5A22C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28" y="1638312"/>
            <a:ext cx="5756142" cy="46862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2D1CD27-F2DF-41D7-BB75-33544E9AA119}"/>
              </a:ext>
            </a:extLst>
          </p:cNvPr>
          <p:cNvSpPr/>
          <p:nvPr/>
        </p:nvSpPr>
        <p:spPr>
          <a:xfrm>
            <a:off x="2733540" y="609600"/>
            <a:ext cx="6724918" cy="33733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371FFF3-16A1-4A5D-B844-A30D7261B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60" y="2506135"/>
            <a:ext cx="2894307" cy="2175932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DC2144B-CEC4-45B7-A013-DFBE0CEE286B}"/>
              </a:ext>
            </a:extLst>
          </p:cNvPr>
          <p:cNvSpPr txBox="1"/>
          <p:nvPr/>
        </p:nvSpPr>
        <p:spPr>
          <a:xfrm>
            <a:off x="4445000" y="1168400"/>
            <a:ext cx="2954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3333FF"/>
                </a:solidFill>
                <a:latin typeface="華康超明體" panose="02020C09000000000000" pitchFamily="49" charset="-120"/>
                <a:ea typeface="華康超明體" panose="02020C09000000000000" pitchFamily="49" charset="-120"/>
              </a:rPr>
              <a:t>淡水八里一日遊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A2A41A5-4C54-41B0-8837-C8F629DF3DA7}"/>
              </a:ext>
            </a:extLst>
          </p:cNvPr>
          <p:cNvSpPr txBox="1"/>
          <p:nvPr/>
        </p:nvSpPr>
        <p:spPr>
          <a:xfrm>
            <a:off x="9287933" y="4622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3399FF"/>
                </a:solidFill>
              </a:rPr>
              <a:t>班級：</a:t>
            </a:r>
            <a:r>
              <a:rPr lang="en-US" altLang="zh-TW" sz="2000" dirty="0">
                <a:solidFill>
                  <a:srgbClr val="3399FF"/>
                </a:solidFill>
              </a:rPr>
              <a:t>403</a:t>
            </a:r>
          </a:p>
          <a:p>
            <a:r>
              <a:rPr lang="zh-TW" altLang="en-US" sz="2000" dirty="0">
                <a:solidFill>
                  <a:srgbClr val="3399FF"/>
                </a:solidFill>
              </a:rPr>
              <a:t>座號</a:t>
            </a:r>
            <a:r>
              <a:rPr lang="en-US" altLang="zh-TW" sz="2000" dirty="0">
                <a:solidFill>
                  <a:srgbClr val="3399FF"/>
                </a:solidFill>
              </a:rPr>
              <a:t>:12</a:t>
            </a: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4A951685-4F53-4887-A5C3-CC4B88EAB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8033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4EEA830-E7F7-4FAA-B068-FFD9362AB9BE}"/>
              </a:ext>
            </a:extLst>
          </p:cNvPr>
          <p:cNvSpPr txBox="1"/>
          <p:nvPr/>
        </p:nvSpPr>
        <p:spPr>
          <a:xfrm>
            <a:off x="2197100" y="550334"/>
            <a:ext cx="806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3399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這裡超好玩 </a:t>
            </a:r>
            <a:r>
              <a:rPr lang="en-US" altLang="zh-TW" sz="4400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 much fun here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D44E74C-7FBE-4974-AD26-C8E6075994ED}"/>
              </a:ext>
            </a:extLst>
          </p:cNvPr>
          <p:cNvGrpSpPr/>
          <p:nvPr/>
        </p:nvGrpSpPr>
        <p:grpSpPr>
          <a:xfrm rot="21099838">
            <a:off x="221694" y="1761642"/>
            <a:ext cx="5057202" cy="3426821"/>
            <a:chOff x="1169415" y="1870104"/>
            <a:chExt cx="5057202" cy="342682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2C57DF6A-441D-40D0-91ED-F85A2FC31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0" y="2379133"/>
              <a:ext cx="2232024" cy="1879599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0D7D565-2C7D-43E1-A173-DF52D8E8F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415" y="1870104"/>
              <a:ext cx="5057202" cy="3426821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A6652C61-ECDA-49E8-B1B8-08E82354F3E2}"/>
                </a:ext>
              </a:extLst>
            </p:cNvPr>
            <p:cNvSpPr txBox="1"/>
            <p:nvPr/>
          </p:nvSpPr>
          <p:spPr>
            <a:xfrm>
              <a:off x="3621816" y="4809061"/>
              <a:ext cx="2353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3399FF"/>
                  </a:solidFill>
                </a:rPr>
                <a:t>搭郵輪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70EE40AC-2C15-4E79-8D1A-0E5024C72318}"/>
              </a:ext>
            </a:extLst>
          </p:cNvPr>
          <p:cNvGrpSpPr/>
          <p:nvPr/>
        </p:nvGrpSpPr>
        <p:grpSpPr>
          <a:xfrm rot="528471">
            <a:off x="6494222" y="1766298"/>
            <a:ext cx="4908182" cy="3837635"/>
            <a:chOff x="6564151" y="1817691"/>
            <a:chExt cx="4908182" cy="3777686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DCC04D3-C8E6-4E54-956E-0A742AAD8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946" y="2493432"/>
              <a:ext cx="2853058" cy="2180167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F2840B8-DCB0-44C0-B91D-C9A70B1FD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151" y="1817691"/>
              <a:ext cx="4908182" cy="3777686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B1B7D29F-10D6-47D6-B47B-9FF59F820B68}"/>
                </a:ext>
              </a:extLst>
            </p:cNvPr>
            <p:cNvSpPr txBox="1"/>
            <p:nvPr/>
          </p:nvSpPr>
          <p:spPr>
            <a:xfrm>
              <a:off x="8002242" y="4670391"/>
              <a:ext cx="203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3333FF"/>
                  </a:solidFill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8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20000E3-5EFB-41E0-960D-75CA107FA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2461153"/>
            <a:ext cx="2823201" cy="2127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161AE57-F0A4-4393-B4E8-6EF5DBAB1362}"/>
              </a:ext>
            </a:extLst>
          </p:cNvPr>
          <p:cNvSpPr txBox="1"/>
          <p:nvPr/>
        </p:nvSpPr>
        <p:spPr>
          <a:xfrm>
            <a:off x="1981200" y="4927600"/>
            <a:ext cx="2700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33CCCC"/>
                </a:solidFill>
                <a:latin typeface="華康彩帶體" panose="040B0709000000000000" pitchFamily="81" charset="-120"/>
                <a:ea typeface="華康彩帶體" panose="040B0709000000000000" pitchFamily="81" charset="-120"/>
                <a:cs typeface="Cascadia Code Light" panose="020B0609020000020004" pitchFamily="49" charset="0"/>
              </a:rPr>
              <a:t>阿婆鐵蛋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F3A7A64-FE37-40AA-89EA-F83F8A0B3E46}"/>
              </a:ext>
            </a:extLst>
          </p:cNvPr>
          <p:cNvSpPr/>
          <p:nvPr/>
        </p:nvSpPr>
        <p:spPr>
          <a:xfrm>
            <a:off x="2678462" y="1033502"/>
            <a:ext cx="6835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3333FF"/>
                </a:solidFill>
              </a:rPr>
              <a:t>美味的小吃 </a:t>
            </a:r>
            <a:r>
              <a:rPr lang="en-US" altLang="zh-TW" sz="4400" dirty="0">
                <a:solidFill>
                  <a:srgbClr val="3399FF"/>
                </a:solidFill>
              </a:rPr>
              <a:t>Delicious snacks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76A60A0-37F9-4BA7-AF5C-888E3529E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2636308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54B9CAF-3EC7-4416-80F4-93D769A1FD8A}"/>
              </a:ext>
            </a:extLst>
          </p:cNvPr>
          <p:cNvSpPr txBox="1"/>
          <p:nvPr/>
        </p:nvSpPr>
        <p:spPr>
          <a:xfrm>
            <a:off x="4893733" y="4834467"/>
            <a:ext cx="2404534" cy="462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F374BB-DE2E-4E9D-B87D-D33092861D24}"/>
              </a:ext>
            </a:extLst>
          </p:cNvPr>
          <p:cNvSpPr txBox="1"/>
          <p:nvPr/>
        </p:nvSpPr>
        <p:spPr>
          <a:xfrm>
            <a:off x="5537200" y="4858266"/>
            <a:ext cx="2065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33CCCC"/>
                </a:solidFill>
                <a:latin typeface="華康彩帶體" panose="040B0709000000000000" pitchFamily="81" charset="-120"/>
                <a:ea typeface="華康彩帶體" panose="040B0709000000000000" pitchFamily="81" charset="-120"/>
                <a:cs typeface="Cascadia Code Light" panose="020B0609020000020004" pitchFamily="49" charset="0"/>
              </a:rPr>
              <a:t>炸蝦捲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8CA77D58-8902-473F-AC8F-8845A06B9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16" y="2723620"/>
            <a:ext cx="264795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05E55103-A862-4255-8EE3-E5225BFB4853}"/>
              </a:ext>
            </a:extLst>
          </p:cNvPr>
          <p:cNvSpPr txBox="1"/>
          <p:nvPr/>
        </p:nvSpPr>
        <p:spPr>
          <a:xfrm>
            <a:off x="9084734" y="4927600"/>
            <a:ext cx="24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33CCCC"/>
                </a:solidFill>
                <a:latin typeface="華康彩帶體" panose="040B0709000000000000" pitchFamily="81" charset="-120"/>
                <a:ea typeface="華康彩帶體" panose="040B0709000000000000" pitchFamily="81" charset="-120"/>
                <a:cs typeface="Cascadia Code Light" panose="020B0609020000020004" pitchFamily="49" charset="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12077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華康海報體W9</vt:lpstr>
      <vt:lpstr>華康彩帶體</vt:lpstr>
      <vt:lpstr>華康超明體</vt:lpstr>
      <vt:lpstr>微軟正黑體</vt:lpstr>
      <vt:lpstr>新細明體</vt:lpstr>
      <vt:lpstr>Arial</vt:lpstr>
      <vt:lpstr>Calibri</vt:lpstr>
      <vt:lpstr>Calibri Light</vt:lpstr>
      <vt:lpstr>Cascadia Code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16</cp:revision>
  <dcterms:created xsi:type="dcterms:W3CDTF">2025-04-10T05:34:29Z</dcterms:created>
  <dcterms:modified xsi:type="dcterms:W3CDTF">2025-06-19T05:55:42Z</dcterms:modified>
</cp:coreProperties>
</file>