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PMingLiu" panose="02020500000000000000" pitchFamily="18" charset="-12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653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163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85522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2129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444232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67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55634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01182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872521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35510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6335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36401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95238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08151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239196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512882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6942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759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763675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49329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88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64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2399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21379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905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4475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99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/>
        </p:nvSpPr>
        <p:spPr>
          <a:xfrm rot="10800000" flipH="1">
            <a:off x="0" y="0"/>
            <a:ext cx="9144000" cy="4695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 rot="10800000" flipH="1">
            <a:off x="0" y="4622724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1999" cy="4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H="1">
            <a:off x="8246400" y="4245925"/>
            <a:ext cx="897599" cy="89759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8246400" y="4245875"/>
            <a:ext cx="897599" cy="897599"/>
          </a:xfrm>
          <a:prstGeom prst="round1Rect">
            <a:avLst>
              <a:gd name="adj" fmla="val 16667"/>
            </a:avLst>
          </a:prstGeom>
          <a:solidFill>
            <a:schemeClr val="lt1">
              <a:alpha val="6745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899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899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 rot="10800000" flipH="1">
            <a:off x="0" y="656399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599" cy="6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/>
        </p:nvSpPr>
        <p:spPr>
          <a:xfrm rot="10800000" flipH="1">
            <a:off x="3276600" y="25"/>
            <a:ext cx="58674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 rot="-5400000">
            <a:off x="759150" y="2517450"/>
            <a:ext cx="51434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7999" cy="95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7999" cy="316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6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 flipH="1">
            <a:off x="0" y="0"/>
            <a:ext cx="45720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 rot="5400000">
            <a:off x="1946424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4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199" cy="1235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39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zh-TW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.gd/OFiOJ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https:/www.google.com.tw/ur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xeno-canto.org/33016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0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2054085" y="4137667"/>
            <a:ext cx="71904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endParaRPr sz="54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681175" y="596899"/>
            <a:ext cx="7696957" cy="8642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城市三劍客~白頭翁</a:t>
            </a:r>
          </a:p>
        </p:txBody>
      </p:sp>
      <p:sp>
        <p:nvSpPr>
          <p:cNvPr id="115" name="Shape 115"/>
          <p:cNvSpPr/>
          <p:nvPr/>
        </p:nvSpPr>
        <p:spPr>
          <a:xfrm>
            <a:off x="3675950" y="4085175"/>
            <a:ext cx="5345164" cy="6333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組員:林哲宇、楊可帆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9629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/>
          <p:nvPr/>
        </p:nvSpPr>
        <p:spPr>
          <a:xfrm>
            <a:off x="372373" y="139276"/>
            <a:ext cx="8520900" cy="8996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都市中，領角鴞非常喜歡抓白頭翁來吃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476250" y="161825"/>
            <a:ext cx="8457349" cy="857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像鳳頭蒼鷹這一類的猛禽也會吃白頭翁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0122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1012737" y="489500"/>
            <a:ext cx="7118513" cy="961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我喜歡吃的食物是果實、種子、植物嫩芽。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/>
          <p:nvPr/>
        </p:nvSpPr>
        <p:spPr>
          <a:xfrm>
            <a:off x="331112" y="245299"/>
            <a:ext cx="8481787" cy="8779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牠時常飛入果園偷吃果實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1118375" y="176134"/>
            <a:ext cx="6397242" cy="7956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我也愛吃木瓜喔!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112900" y="-155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273900" y="4666150"/>
            <a:ext cx="2427900" cy="38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ct val="25000"/>
              <a:buFont typeface="Arial"/>
              <a:buNone/>
            </a:pPr>
            <a:r>
              <a:rPr lang="zh-TW" sz="1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https://is.gd/OFiOJH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83325" y="2718000"/>
            <a:ext cx="8926800" cy="337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zh-TW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http://https://www.google.com.tw/url</a:t>
            </a:r>
          </a:p>
        </p:txBody>
      </p:sp>
      <p:sp>
        <p:nvSpPr>
          <p:cNvPr id="224" name="Shape 224"/>
          <p:cNvSpPr/>
          <p:nvPr/>
        </p:nvSpPr>
        <p:spPr>
          <a:xfrm>
            <a:off x="2167125" y="318225"/>
            <a:ext cx="4585045" cy="8812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台灣藍鵲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63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2869400" y="219425"/>
            <a:ext cx="3304222" cy="9941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五色鳥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62275" y="4254500"/>
            <a:ext cx="8932200" cy="9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811"/>
            <a:ext cx="9179273" cy="52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359200" y="428450"/>
            <a:ext cx="8437313" cy="778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在都市和野外山區容易見到我的身影喔!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"/>
            <a:ext cx="914405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927809" y="352775"/>
            <a:ext cx="7288384" cy="6985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白頭翁在長安國小出現的地方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96399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476087" y="692372"/>
            <a:ext cx="8191821" cy="5697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春天的我喜歡站在樹枝上鳴唱。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11"/>
            <a:ext cx="3100073" cy="51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2860826" cy="51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 descr="綠繡眼02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648" y="11"/>
            <a:ext cx="32096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 descr="白頭翁01.JP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824" y="25"/>
            <a:ext cx="3169823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503397" y="3938075"/>
            <a:ext cx="1854049" cy="912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741B47"/>
                </a:solidFill>
                <a:latin typeface="Arial"/>
              </a:rPr>
              <a:t>麻雀</a:t>
            </a:r>
          </a:p>
        </p:txBody>
      </p:sp>
      <p:sp>
        <p:nvSpPr>
          <p:cNvPr id="125" name="Shape 125"/>
          <p:cNvSpPr/>
          <p:nvPr/>
        </p:nvSpPr>
        <p:spPr>
          <a:xfrm>
            <a:off x="3173875" y="3906812"/>
            <a:ext cx="2543724" cy="9438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1C232"/>
                </a:solidFill>
                <a:latin typeface="Arial"/>
              </a:rPr>
              <a:t>白頭翁</a:t>
            </a:r>
          </a:p>
        </p:txBody>
      </p:sp>
      <p:sp>
        <p:nvSpPr>
          <p:cNvPr id="126" name="Shape 126"/>
          <p:cNvSpPr/>
          <p:nvPr/>
        </p:nvSpPr>
        <p:spPr>
          <a:xfrm>
            <a:off x="6414423" y="3906825"/>
            <a:ext cx="2426173" cy="912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FF00"/>
                </a:solidFill>
                <a:latin typeface="Arial"/>
              </a:rPr>
              <a:t>綠繡眼</a:t>
            </a:r>
          </a:p>
        </p:txBody>
      </p:sp>
      <p:sp>
        <p:nvSpPr>
          <p:cNvPr id="127" name="Shape 127"/>
          <p:cNvSpPr/>
          <p:nvPr/>
        </p:nvSpPr>
        <p:spPr>
          <a:xfrm>
            <a:off x="673950" y="258098"/>
            <a:ext cx="8166642" cy="912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我們是城市三劍客!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8862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/>
          <p:nvPr/>
        </p:nvSpPr>
        <p:spPr>
          <a:xfrm>
            <a:off x="435987" y="256473"/>
            <a:ext cx="8429913" cy="8026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繁殖季節的我會低頭快速顫動翅膀，或高舉雙翅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88600" y="236024"/>
            <a:ext cx="8966799" cy="887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繁殖季前，我們會在樹枝高處，證明自己很勇敢，想博取歡心。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464824" y="246573"/>
            <a:ext cx="8079607" cy="802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這樣可是很危險的，因為一不小心就會被猛禽抓走。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 descr="白頭翁0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"/>
          <a:stretch/>
        </p:blipFill>
        <p:spPr>
          <a:xfrm>
            <a:off x="-18808" y="15811"/>
            <a:ext cx="4311599" cy="51434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73" name="Shape 27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 r="-68916"/>
          <a:stretch/>
        </p:blipFill>
        <p:spPr>
          <a:xfrm>
            <a:off x="4292889" y="0"/>
            <a:ext cx="8258100" cy="51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/>
          <p:nvPr/>
        </p:nvSpPr>
        <p:spPr>
          <a:xfrm>
            <a:off x="2524475" y="391425"/>
            <a:ext cx="3654169" cy="97469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白頭翁的故事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250" y="0"/>
            <a:ext cx="9186249" cy="51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2554199" y="92750"/>
            <a:ext cx="4141946" cy="9142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紅嘴黑鵯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448"/>
            <a:ext cx="9193400" cy="51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1853561" y="311150"/>
            <a:ext cx="5436880" cy="881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問與答時間</a:t>
            </a:r>
          </a:p>
        </p:txBody>
      </p:sp>
      <p:sp>
        <p:nvSpPr>
          <p:cNvPr id="287" name="Shape 287"/>
          <p:cNvSpPr/>
          <p:nvPr/>
        </p:nvSpPr>
        <p:spPr>
          <a:xfrm>
            <a:off x="410349" y="1676875"/>
            <a:ext cx="8535513" cy="6067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哪隻鳥不是城市三劍客之一？</a:t>
            </a:r>
          </a:p>
        </p:txBody>
      </p:sp>
      <p:sp>
        <p:nvSpPr>
          <p:cNvPr id="288" name="Shape 288"/>
          <p:cNvSpPr/>
          <p:nvPr/>
        </p:nvSpPr>
        <p:spPr>
          <a:xfrm>
            <a:off x="995249" y="2768150"/>
            <a:ext cx="2278497" cy="6695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1.麻雀</a:t>
            </a:r>
          </a:p>
        </p:txBody>
      </p:sp>
      <p:sp>
        <p:nvSpPr>
          <p:cNvPr id="289" name="Shape 289"/>
          <p:cNvSpPr/>
          <p:nvPr/>
        </p:nvSpPr>
        <p:spPr>
          <a:xfrm>
            <a:off x="4668575" y="2832850"/>
            <a:ext cx="2930249" cy="635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2.烏頭翁</a:t>
            </a:r>
          </a:p>
        </p:txBody>
      </p:sp>
      <p:sp>
        <p:nvSpPr>
          <p:cNvPr id="290" name="Shape 290"/>
          <p:cNvSpPr/>
          <p:nvPr/>
        </p:nvSpPr>
        <p:spPr>
          <a:xfrm>
            <a:off x="903550" y="4007573"/>
            <a:ext cx="2518402" cy="6067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3.白頭翁</a:t>
            </a:r>
          </a:p>
        </p:txBody>
      </p:sp>
      <p:sp>
        <p:nvSpPr>
          <p:cNvPr id="291" name="Shape 291"/>
          <p:cNvSpPr/>
          <p:nvPr/>
        </p:nvSpPr>
        <p:spPr>
          <a:xfrm>
            <a:off x="4626275" y="3955200"/>
            <a:ext cx="3198351" cy="6695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4.綠繡眼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/>
          <p:nvPr/>
        </p:nvSpPr>
        <p:spPr>
          <a:xfrm>
            <a:off x="476325" y="437310"/>
            <a:ext cx="8191347" cy="10302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謝謝大家的聆聽!</a:t>
            </a:r>
          </a:p>
        </p:txBody>
      </p:sp>
      <p:sp>
        <p:nvSpPr>
          <p:cNvPr id="298" name="Shape 298"/>
          <p:cNvSpPr/>
          <p:nvPr/>
        </p:nvSpPr>
        <p:spPr>
          <a:xfrm>
            <a:off x="4679398" y="3275300"/>
            <a:ext cx="3896074" cy="14235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謝謝大家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217287" y="189759"/>
            <a:ext cx="5124965" cy="9418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名稱的由來</a:t>
            </a:r>
          </a:p>
        </p:txBody>
      </p:sp>
      <p:sp>
        <p:nvSpPr>
          <p:cNvPr id="134" name="Shape 134"/>
          <p:cNvSpPr/>
          <p:nvPr/>
        </p:nvSpPr>
        <p:spPr>
          <a:xfrm>
            <a:off x="2735574" y="3459623"/>
            <a:ext cx="6314496" cy="139862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EF1C9"/>
                </a:solidFill>
                <a:latin typeface="Arial"/>
              </a:rPr>
              <a:t>頭頂上一戳白色的頭髮（羽毛），</a:t>
            </a:r>
            <a:br>
              <a:rPr b="0" i="0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EF1C9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EF1C9"/>
                </a:solidFill>
                <a:latin typeface="Arial"/>
              </a:rPr>
              <a:t>所以叫做白頭翁或白頭殼仔。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-124093" y="-354984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 descr="白頭翁01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1964325" y="364725"/>
            <a:ext cx="5563951" cy="693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巧克力~巧克力~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2123000" y="3000000"/>
            <a:ext cx="5872199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zh-TW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http://www.xeno-canto.org/330162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 descr="白頭翁0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"/>
          <a:stretch/>
        </p:blipFill>
        <p:spPr>
          <a:xfrm>
            <a:off x="-18800" y="0"/>
            <a:ext cx="4311599" cy="5159399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" name="Shape 1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 r="-68916"/>
          <a:stretch/>
        </p:blipFill>
        <p:spPr>
          <a:xfrm>
            <a:off x="4250575" y="-15900"/>
            <a:ext cx="8258100" cy="51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-300347" y="3956742"/>
            <a:ext cx="47721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Font typeface="Arial"/>
              <a:buNone/>
            </a:pPr>
            <a:endParaRPr sz="5400" b="1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776475" y="387050"/>
            <a:ext cx="2405575" cy="8318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白頭翁</a:t>
            </a:r>
          </a:p>
        </p:txBody>
      </p:sp>
      <p:sp>
        <p:nvSpPr>
          <p:cNvPr id="152" name="Shape 152"/>
          <p:cNvSpPr/>
          <p:nvPr/>
        </p:nvSpPr>
        <p:spPr>
          <a:xfrm>
            <a:off x="5517448" y="405187"/>
            <a:ext cx="2511776" cy="7955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烏頭翁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 descr="白頭翁0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-1025100" y="1954250"/>
            <a:ext cx="11135400" cy="342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1919124" y="3739450"/>
            <a:ext cx="5764402" cy="8819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頭頂是白色的</a:t>
            </a:r>
          </a:p>
        </p:txBody>
      </p:sp>
      <p:sp>
        <p:nvSpPr>
          <p:cNvPr id="160" name="Shape 160"/>
          <p:cNvSpPr/>
          <p:nvPr/>
        </p:nvSpPr>
        <p:spPr>
          <a:xfrm>
            <a:off x="3359362" y="508725"/>
            <a:ext cx="2425273" cy="81769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/>
              </a:rPr>
              <a:t>白頭翁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681" y="1285695"/>
            <a:ext cx="4572599" cy="36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9" y="-32655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4263748" y="998550"/>
            <a:ext cx="1051200" cy="967800"/>
          </a:xfrm>
          <a:prstGeom prst="ellipse">
            <a:avLst/>
          </a:prstGeom>
          <a:noFill/>
          <a:ln w="76200" cap="flat" cmpd="sng">
            <a:solidFill>
              <a:srgbClr val="AE2A1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22500" y="3869173"/>
            <a:ext cx="8698988" cy="813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頭頂是黑色的，臉上有橘紅色斑點</a:t>
            </a:r>
          </a:p>
        </p:txBody>
      </p:sp>
      <p:sp>
        <p:nvSpPr>
          <p:cNvPr id="169" name="Shape 169"/>
          <p:cNvSpPr/>
          <p:nvPr/>
        </p:nvSpPr>
        <p:spPr>
          <a:xfrm>
            <a:off x="2922525" y="30750"/>
            <a:ext cx="3488477" cy="96779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烏頭翁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 descr="白頭翁0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"/>
          <a:stretch/>
        </p:blipFill>
        <p:spPr>
          <a:xfrm>
            <a:off x="-18808" y="15811"/>
            <a:ext cx="4311599" cy="51434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5" name="Shape 17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 r="-68916"/>
          <a:stretch/>
        </p:blipFill>
        <p:spPr>
          <a:xfrm>
            <a:off x="4292789" y="19100"/>
            <a:ext cx="8258100" cy="51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735650" y="381762"/>
            <a:ext cx="2298226" cy="676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西半部</a:t>
            </a:r>
          </a:p>
        </p:txBody>
      </p:sp>
      <p:sp>
        <p:nvSpPr>
          <p:cNvPr id="177" name="Shape 177"/>
          <p:cNvSpPr/>
          <p:nvPr/>
        </p:nvSpPr>
        <p:spPr>
          <a:xfrm>
            <a:off x="5545825" y="381775"/>
            <a:ext cx="2666846" cy="6765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3F3F3"/>
                </a:solidFill>
                <a:latin typeface="Arial"/>
              </a:rPr>
              <a:t>東半部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88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75" y="35275"/>
            <a:ext cx="445912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8800000000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4400" y="0"/>
            <a:ext cx="4649598" cy="5195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172975" y="113600"/>
            <a:ext cx="2324697" cy="662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noFill/>
                <a:latin typeface="Arial"/>
              </a:rPr>
              <a:t>白頭翁</a:t>
            </a:r>
          </a:p>
        </p:txBody>
      </p:sp>
      <p:sp>
        <p:nvSpPr>
          <p:cNvPr id="185" name="Shape 185"/>
          <p:cNvSpPr/>
          <p:nvPr/>
        </p:nvSpPr>
        <p:spPr>
          <a:xfrm>
            <a:off x="6159500" y="113600"/>
            <a:ext cx="2914526" cy="662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</a:rPr>
              <a:t>烏頭翁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如螢幕大小 (16:9)</PresentationFormat>
  <Paragraphs>45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1" baseType="lpstr">
      <vt:lpstr>Roboto</vt:lpstr>
      <vt:lpstr>Arial</vt:lpstr>
      <vt:lpstr>PMingLiu</vt:lpstr>
      <vt:lpstr>material</vt:lpstr>
      <vt:lpstr>simple-light-2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panda</cp:lastModifiedBy>
  <cp:revision>1</cp:revision>
  <dcterms:modified xsi:type="dcterms:W3CDTF">2017-06-07T15:13:21Z</dcterms:modified>
</cp:coreProperties>
</file>