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685FB-8179-48FF-90E8-62746548810A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99B4-2BE4-4CA9-94A2-4DDD1E971B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寒假分享</a:t>
            </a:r>
            <a:endParaRPr lang="zh-TW" altLang="en-US" sz="66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2772816" y="7893496"/>
            <a:ext cx="6400800" cy="1752600"/>
          </a:xfrm>
        </p:spPr>
        <p:txBody>
          <a:bodyPr>
            <a:normAutofit/>
          </a:bodyPr>
          <a:lstStyle/>
          <a:p>
            <a:endParaRPr lang="zh-TW" altLang="en-US" sz="54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72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1\25</a:t>
            </a:r>
            <a:r>
              <a:rPr lang="zh-TW" altLang="en-US" sz="72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日</a:t>
            </a:r>
            <a:endParaRPr lang="zh-TW" altLang="en-US" sz="72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19872" y="5715000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兩天一夜</a:t>
            </a:r>
            <a:endParaRPr lang="zh-TW" altLang="en-US" sz="54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63688" y="5085184"/>
            <a:ext cx="557075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6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劍湖山主題樂園</a:t>
            </a:r>
            <a:endParaRPr lang="zh-TW" altLang="en-US" sz="60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20688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我和家人去了</a:t>
            </a: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0" name="Picture 2" descr="「劍湖山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00808"/>
            <a:ext cx="5184576" cy="34578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7772400" cy="136207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晚餐</a:t>
            </a:r>
            <a:endParaRPr lang="zh-TW" altLang="en-US" sz="54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-252536" y="6858000"/>
            <a:ext cx="7772400" cy="1500187"/>
          </a:xfrm>
        </p:spPr>
        <p:txBody>
          <a:bodyPr>
            <a:normAutofit/>
          </a:bodyPr>
          <a:lstStyle/>
          <a:p>
            <a:endParaRPr lang="zh-TW" altLang="en-US" sz="5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https://lh3.googleusercontent.com/PZWYkKMwKO0hZK-DwMFE_4rUKegyzbNfsYG4ZNifvDKQEH7wt4JbXExMpUIuxc4EEYTMK9vsTh_WADFHX0Ms1Rmtx4wxCs4=s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72816"/>
            <a:ext cx="5931023" cy="444826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836712" y="6206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劍湖山飯店</a:t>
            </a:r>
          </a:p>
        </p:txBody>
      </p:sp>
      <p:pic>
        <p:nvPicPr>
          <p:cNvPr id="16386" name="Picture 2" descr="「劍湖山渡假大飯店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20888"/>
            <a:ext cx="7236296" cy="402676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692696" y="98072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隔天早上</a:t>
            </a:r>
          </a:p>
        </p:txBody>
      </p:sp>
      <p:sp>
        <p:nvSpPr>
          <p:cNvPr id="3" name="矩形 2"/>
          <p:cNvSpPr/>
          <p:nvPr/>
        </p:nvSpPr>
        <p:spPr>
          <a:xfrm>
            <a:off x="3707904" y="3212976"/>
            <a:ext cx="21082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回家</a:t>
            </a:r>
            <a:r>
              <a:rPr lang="en-US" altLang="zh-TW" sz="60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~</a:t>
            </a:r>
            <a:endParaRPr lang="zh-TW" altLang="en-US" sz="60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8800" dirty="0" smtClean="0"/>
              <a:t>END</a:t>
            </a:r>
            <a:endParaRPr lang="zh-TW" altLang="en-US" sz="8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</Words>
  <Application>Microsoft Office PowerPoint</Application>
  <PresentationFormat>如螢幕大小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Office 佈景主題</vt:lpstr>
      <vt:lpstr>寒假分享</vt:lpstr>
      <vt:lpstr>1\25日</vt:lpstr>
      <vt:lpstr>兩天一夜</vt:lpstr>
      <vt:lpstr>晚餐</vt:lpstr>
      <vt:lpstr>劍湖山飯店</vt:lpstr>
      <vt:lpstr>隔天早上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寒假分享</dc:title>
  <dc:creator>user</dc:creator>
  <cp:lastModifiedBy>user</cp:lastModifiedBy>
  <cp:revision>9</cp:revision>
  <dcterms:created xsi:type="dcterms:W3CDTF">2020-03-01T06:02:57Z</dcterms:created>
  <dcterms:modified xsi:type="dcterms:W3CDTF">2020-03-02T03:59:50Z</dcterms:modified>
</cp:coreProperties>
</file>