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7302-6C0B-4ADE-B9BF-79F77E03241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EC1B-8DFE-4A6C-9B5C-C7978A968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9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EC1B-8DFE-4A6C-9B5C-C7978A96838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58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EC1B-8DFE-4A6C-9B5C-C7978A9683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6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237AEB-C4F9-4A90-9491-E0C921FAAAAA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60F342-80F8-4090-B87C-DC7996CEE3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EPtyBGEg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8010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我們今天要報告的主題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</a:rPr>
              <a:t>台灣被汙染的水源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、土地</a:t>
            </a:r>
            <a:endParaRPr lang="en-US" altLang="zh-TW" sz="9600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組員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:11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13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14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23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26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9600" dirty="0" smtClean="0">
                <a:solidFill>
                  <a:srgbClr val="FF0000"/>
                </a:solidFill>
                <a:latin typeface="新細明體"/>
                <a:ea typeface="新細明體"/>
              </a:rPr>
              <a:t>27</a:t>
            </a:r>
            <a:endParaRPr lang="en-US" altLang="zh-TW" sz="9600" dirty="0" smtClean="0">
              <a:solidFill>
                <a:srgbClr val="FF0000"/>
              </a:solidFill>
            </a:endParaRPr>
          </a:p>
          <a:p>
            <a:endParaRPr lang="en-US" altLang="zh-TW" sz="9600" dirty="0" smtClean="0">
              <a:solidFill>
                <a:srgbClr val="FF0000"/>
              </a:solidFill>
            </a:endParaRPr>
          </a:p>
          <a:p>
            <a:endParaRPr lang="en-US" altLang="zh-TW" sz="9600" dirty="0" smtClean="0">
              <a:solidFill>
                <a:srgbClr val="FF0000"/>
              </a:solidFill>
            </a:endParaRPr>
          </a:p>
          <a:p>
            <a:endParaRPr lang="en-US" altLang="zh-TW" sz="9600" dirty="0">
              <a:solidFill>
                <a:srgbClr val="FF0000"/>
              </a:solidFill>
            </a:endParaRPr>
          </a:p>
          <a:p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08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被汙染的土地樣貌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408712" cy="39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被汙染的水源樣貌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1283"/>
            <a:ext cx="7128792" cy="44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水流污染是會造成什麼後果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71600" y="2276872"/>
            <a:ext cx="6796277" cy="3450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9" y="1988840"/>
            <a:ext cx="729180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321300"/>
            <a:ext cx="1695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土地污染</a:t>
            </a:r>
            <a:r>
              <a:rPr lang="zh-TW" altLang="en-US" dirty="0"/>
              <a:t>是會造成什麼後果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7" y="2060848"/>
            <a:ext cx="7488832" cy="45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800" dirty="0" smtClean="0"/>
              <a:t>1</a:t>
            </a:r>
            <a:r>
              <a:rPr lang="zh-TW" altLang="en-US" sz="4800" dirty="0" smtClean="0"/>
              <a:t>參加淨灘活動</a:t>
            </a:r>
            <a:endParaRPr lang="en-US" altLang="zh-TW" sz="4800" dirty="0" smtClean="0"/>
          </a:p>
          <a:p>
            <a:r>
              <a:rPr lang="en-US" altLang="zh-TW" sz="4800" dirty="0" smtClean="0"/>
              <a:t>2</a:t>
            </a:r>
            <a:r>
              <a:rPr lang="zh-TW" altLang="en-US" sz="4800" dirty="0" smtClean="0"/>
              <a:t>不亂丟垃圾</a:t>
            </a:r>
            <a:endParaRPr lang="en-US" altLang="zh-TW" sz="4800" dirty="0" smtClean="0"/>
          </a:p>
          <a:p>
            <a:r>
              <a:rPr lang="en-US" altLang="zh-TW" sz="4800" dirty="0" smtClean="0"/>
              <a:t>3</a:t>
            </a:r>
            <a:r>
              <a:rPr lang="zh-TW" altLang="en-US" sz="4800" dirty="0" smtClean="0"/>
              <a:t>用有環保標誌的物品</a:t>
            </a:r>
            <a:endParaRPr lang="en-US" altLang="zh-TW" sz="4800" dirty="0" smtClean="0"/>
          </a:p>
          <a:p>
            <a:r>
              <a:rPr lang="en-US" altLang="zh-TW" sz="4800" dirty="0" smtClean="0"/>
              <a:t>4</a:t>
            </a:r>
            <a:r>
              <a:rPr lang="zh-TW" altLang="en-US" sz="4800" dirty="0" smtClean="0"/>
              <a:t>廢水過濾後再排放</a:t>
            </a:r>
            <a:endParaRPr lang="en-US" altLang="zh-TW" sz="4800" dirty="0" smtClean="0"/>
          </a:p>
          <a:p>
            <a:endParaRPr lang="zh-TW" altLang="en-US" sz="4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我們可以怎麼愛護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1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492896"/>
            <a:ext cx="7524824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觀看影片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https://www.youtube.com/watch?v=fNEPtyBGEg4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7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1</a:t>
            </a:r>
            <a:r>
              <a:rPr lang="zh-TW" altLang="en-US" sz="6000" dirty="0" smtClean="0"/>
              <a:t>汙水有幾總顏色</a:t>
            </a:r>
            <a:endParaRPr lang="en-US" altLang="zh-TW" sz="6000" dirty="0" smtClean="0"/>
          </a:p>
          <a:p>
            <a:r>
              <a:rPr lang="en-US" altLang="zh-TW" sz="6000" dirty="0" smtClean="0"/>
              <a:t>2</a:t>
            </a:r>
            <a:r>
              <a:rPr lang="zh-TW" altLang="en-US" sz="6000" dirty="0" smtClean="0"/>
              <a:t>有什麼方法保護</a:t>
            </a:r>
            <a:endParaRPr lang="en-US" altLang="zh-TW" sz="6000" dirty="0"/>
          </a:p>
          <a:p>
            <a:r>
              <a:rPr lang="en-US" altLang="zh-TW" sz="6000" dirty="0" smtClean="0"/>
              <a:t>3</a:t>
            </a:r>
            <a:r>
              <a:rPr lang="zh-TW" altLang="en-US" sz="6000" dirty="0" smtClean="0"/>
              <a:t>汙染會帶來的後果</a:t>
            </a:r>
            <a:endParaRPr lang="en-US" altLang="zh-TW" sz="6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dirty="0"/>
              <a:t>有獎徵答</a:t>
            </a:r>
          </a:p>
        </p:txBody>
      </p:sp>
    </p:spTree>
    <p:extLst>
      <p:ext uri="{BB962C8B-B14F-4D97-AF65-F5344CB8AC3E}">
        <p14:creationId xmlns:p14="http://schemas.microsoft.com/office/powerpoint/2010/main" val="3257247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謝謝大家的觀看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7438"/>
            <a:ext cx="7704856" cy="39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108</Words>
  <Application>Microsoft Office PowerPoint</Application>
  <PresentationFormat>如螢幕大小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Calibri</vt:lpstr>
      <vt:lpstr>Candara</vt:lpstr>
      <vt:lpstr>Symbol</vt:lpstr>
      <vt:lpstr>波形</vt:lpstr>
      <vt:lpstr>我們今天要報告的主題</vt:lpstr>
      <vt:lpstr>被汙染的土地樣貌</vt:lpstr>
      <vt:lpstr>被汙染的水源樣貌</vt:lpstr>
      <vt:lpstr>水流污染是會造成什麼後果</vt:lpstr>
      <vt:lpstr>土地污染是會造成什麼後果</vt:lpstr>
      <vt:lpstr>我們可以怎麼愛護</vt:lpstr>
      <vt:lpstr>觀看影片</vt:lpstr>
      <vt:lpstr>有獎徵答</vt:lpstr>
      <vt:lpstr>謝謝大家的觀看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我們今天要報告的主題</dc:title>
  <dc:creator>Lin'r</dc:creator>
  <cp:lastModifiedBy>user</cp:lastModifiedBy>
  <cp:revision>19</cp:revision>
  <dcterms:created xsi:type="dcterms:W3CDTF">2019-11-09T13:15:18Z</dcterms:created>
  <dcterms:modified xsi:type="dcterms:W3CDTF">2019-11-25T07:11:46Z</dcterms:modified>
</cp:coreProperties>
</file>