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33ad410df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33ad410df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c33ad410df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c33ad410df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c33ad410df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c33ad410df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33ad410df_6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33ad410df_6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800">
        <p14:prism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1C4587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04308" y="9368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國語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C343D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1023750" y="157625"/>
            <a:ext cx="7096500" cy="85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>
                <a:solidFill>
                  <a:srgbClr val="FFFFFF"/>
                </a:solidFill>
              </a:rPr>
              <a:t>這是我在學校拍 的春秋雨落下  蜘蛛網上露珠的亮光。</a:t>
            </a:r>
            <a:endParaRPr>
              <a:solidFill>
                <a:srgbClr val="FFFFFF"/>
              </a:solidFill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3826" y="1146075"/>
            <a:ext cx="5091749" cy="3817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C343D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2661613" y="81625"/>
            <a:ext cx="3820800" cy="12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這是學校的有趣蝶園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8788" y="1386975"/>
            <a:ext cx="4786426" cy="358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C343D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idx="1" type="body"/>
          </p:nvPr>
        </p:nvSpPr>
        <p:spPr>
          <a:xfrm flipH="1">
            <a:off x="1003050" y="131350"/>
            <a:ext cx="7137900" cy="90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zh-TW"/>
              <a:t>                                                                                                            </a:t>
            </a:r>
            <a:endParaRPr/>
          </a:p>
        </p:txBody>
      </p:sp>
      <p:pic>
        <p:nvPicPr>
          <p:cNvPr id="72" name="Google Shape;7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1575" y="1166775"/>
            <a:ext cx="5100852" cy="3824326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6"/>
          <p:cNvSpPr txBox="1"/>
          <p:nvPr/>
        </p:nvSpPr>
        <p:spPr>
          <a:xfrm>
            <a:off x="2279375" y="323200"/>
            <a:ext cx="47376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200">
                <a:solidFill>
                  <a:schemeClr val="dk1"/>
                </a:solidFill>
              </a:rPr>
              <a:t>這是在</a:t>
            </a:r>
            <a:r>
              <a:rPr lang="zh-TW" sz="2200">
                <a:solidFill>
                  <a:schemeClr val="lt2"/>
                </a:solidFill>
              </a:rPr>
              <a:t>有趣蝶園夢幻生活地</a:t>
            </a:r>
            <a:endParaRPr sz="22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C343D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/>
          <p:nvPr/>
        </p:nvSpPr>
        <p:spPr>
          <a:xfrm>
            <a:off x="2730500" y="1068900"/>
            <a:ext cx="3682998" cy="26564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accent6"/>
                  </a:solidFill>
                  <a:prstDash val="solid"/>
                  <a:round/>
                  <a:headEnd len="sm" w="sm" type="none"/>
                  <a:tailEnd len="sm" w="sm" type="none"/>
                </a:ln>
                <a:gradFill>
                  <a:gsLst>
                    <a:gs pos="0">
                      <a:srgbClr val="4E29AA"/>
                    </a:gs>
                    <a:gs pos="100000">
                      <a:srgbClr val="1E123D"/>
                    </a:gs>
                  </a:gsLst>
                  <a:path path="circle">
                    <a:fillToRect b="50%" l="50%" r="50%" t="50%"/>
                  </a:path>
                  <a:tileRect/>
                </a:gradFill>
                <a:latin typeface="Arial"/>
              </a:rPr>
              <a:t>掰掰</a:t>
            </a:r>
          </a:p>
        </p:txBody>
      </p:sp>
      <p:sp>
        <p:nvSpPr>
          <p:cNvPr id="79" name="Google Shape;79;p17"/>
          <p:cNvSpPr txBox="1"/>
          <p:nvPr/>
        </p:nvSpPr>
        <p:spPr>
          <a:xfrm>
            <a:off x="3577200" y="518600"/>
            <a:ext cx="994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😎😎</a:t>
            </a:r>
            <a:endParaRPr/>
          </a:p>
        </p:txBody>
      </p:sp>
      <p:sp>
        <p:nvSpPr>
          <p:cNvPr id="80" name="Google Shape;80;p17"/>
          <p:cNvSpPr txBox="1"/>
          <p:nvPr/>
        </p:nvSpPr>
        <p:spPr>
          <a:xfrm>
            <a:off x="4868325" y="4053425"/>
            <a:ext cx="41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😎</a:t>
            </a:r>
            <a:endParaRPr/>
          </a:p>
        </p:txBody>
      </p:sp>
      <p:sp>
        <p:nvSpPr>
          <p:cNvPr id="81" name="Google Shape;81;p17"/>
          <p:cNvSpPr txBox="1"/>
          <p:nvPr/>
        </p:nvSpPr>
        <p:spPr>
          <a:xfrm>
            <a:off x="994825" y="2571750"/>
            <a:ext cx="5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😎</a:t>
            </a:r>
            <a:endParaRPr/>
          </a:p>
        </p:txBody>
      </p:sp>
      <p:sp>
        <p:nvSpPr>
          <p:cNvPr id="82" name="Google Shape;82;p17"/>
          <p:cNvSpPr txBox="1"/>
          <p:nvPr/>
        </p:nvSpPr>
        <p:spPr>
          <a:xfrm>
            <a:off x="7281325" y="1894425"/>
            <a:ext cx="4128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😎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/>
        </p:nvSpPr>
        <p:spPr>
          <a:xfrm>
            <a:off x="1661500" y="3725325"/>
            <a:ext cx="94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😎😎</a:t>
            </a:r>
            <a:endParaRPr/>
          </a:p>
        </p:txBody>
      </p:sp>
      <p:sp>
        <p:nvSpPr>
          <p:cNvPr id="84" name="Google Shape;84;p17"/>
          <p:cNvSpPr txBox="1"/>
          <p:nvPr/>
        </p:nvSpPr>
        <p:spPr>
          <a:xfrm>
            <a:off x="6762750" y="3725325"/>
            <a:ext cx="994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😎😎😎</a:t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1079500" y="518600"/>
            <a:ext cx="51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😎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