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33ad410df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33ad410df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33ad410d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33ad410d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33ad410d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33ad410d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33ad410df_6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33ad410df_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8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C458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04308" y="9368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國語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C343D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1023750" y="157625"/>
            <a:ext cx="7096500" cy="85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>
                <a:solidFill>
                  <a:srgbClr val="FFFFFF"/>
                </a:solidFill>
              </a:rPr>
              <a:t>這是我在學校拍 的春秋雨落下  蜘蛛網上露珠的亮光。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3826" y="1146075"/>
            <a:ext cx="5091749" cy="381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C343D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2661613" y="81625"/>
            <a:ext cx="3820800" cy="12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這是學校的有趣蝶園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788" y="1386975"/>
            <a:ext cx="4786426" cy="358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C343D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 flipH="1">
            <a:off x="1003050" y="131350"/>
            <a:ext cx="7137900" cy="9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                                                                                                           </a:t>
            </a:r>
            <a:endParaRPr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1575" y="1166775"/>
            <a:ext cx="5100852" cy="3824326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2279375" y="323200"/>
            <a:ext cx="4737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200">
                <a:solidFill>
                  <a:schemeClr val="dk1"/>
                </a:solidFill>
              </a:rPr>
              <a:t>這是在</a:t>
            </a:r>
            <a:r>
              <a:rPr lang="zh-TW" sz="2200">
                <a:solidFill>
                  <a:schemeClr val="lt2"/>
                </a:solidFill>
              </a:rPr>
              <a:t>有趣蝶園夢幻生活地</a:t>
            </a:r>
            <a:endParaRPr sz="22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C343D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/>
          <p:nvPr/>
        </p:nvSpPr>
        <p:spPr>
          <a:xfrm>
            <a:off x="2730500" y="1068900"/>
            <a:ext cx="3682998" cy="2656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4E29AA"/>
                    </a:gs>
                    <a:gs pos="100000">
                      <a:srgbClr val="1E123D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atin typeface="Arial"/>
              </a:rPr>
              <a:t>掰掰</a:t>
            </a:r>
          </a:p>
        </p:txBody>
      </p:sp>
      <p:sp>
        <p:nvSpPr>
          <p:cNvPr id="79" name="Google Shape;79;p17"/>
          <p:cNvSpPr txBox="1"/>
          <p:nvPr/>
        </p:nvSpPr>
        <p:spPr>
          <a:xfrm>
            <a:off x="3577200" y="518600"/>
            <a:ext cx="99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😎😎</a:t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4868325" y="4053425"/>
            <a:ext cx="41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</a:t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994825" y="2571750"/>
            <a:ext cx="51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</a:t>
            </a:r>
            <a:endParaRPr/>
          </a:p>
        </p:txBody>
      </p:sp>
      <p:sp>
        <p:nvSpPr>
          <p:cNvPr id="82" name="Google Shape;82;p17"/>
          <p:cNvSpPr txBox="1"/>
          <p:nvPr/>
        </p:nvSpPr>
        <p:spPr>
          <a:xfrm>
            <a:off x="7281325" y="1894425"/>
            <a:ext cx="412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1661500" y="3725325"/>
            <a:ext cx="94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😎😎</a:t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6762750" y="3725325"/>
            <a:ext cx="99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😎😎😎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1079500" y="518600"/>
            <a:ext cx="51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😎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