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5" r:id="rId4"/>
  </p:sldMasterIdLst>
  <p:notesMasterIdLst>
    <p:notesMasterId r:id="rId13"/>
  </p:notesMasterIdLst>
  <p:handoutMasterIdLst>
    <p:handoutMasterId r:id="rId14"/>
  </p:handoutMasterIdLst>
  <p:sldIdLst>
    <p:sldId id="356" r:id="rId5"/>
    <p:sldId id="257" r:id="rId6"/>
    <p:sldId id="284" r:id="rId7"/>
    <p:sldId id="354" r:id="rId8"/>
    <p:sldId id="285" r:id="rId9"/>
    <p:sldId id="350" r:id="rId10"/>
    <p:sldId id="344" r:id="rId11"/>
    <p:sldId id="347" r:id="rId12"/>
  </p:sldIdLst>
  <p:sldSz cx="12192000" cy="6858000"/>
  <p:notesSz cx="6858000" cy="9144000"/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FFFF"/>
    <a:srgbClr val="EDEFF7"/>
    <a:srgbClr val="D0D1D9"/>
    <a:srgbClr val="F6F9FF"/>
    <a:srgbClr val="1919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6" autoAdjust="0"/>
    <p:restoredTop sz="94634" autoAdjust="0"/>
  </p:normalViewPr>
  <p:slideViewPr>
    <p:cSldViewPr snapToGrid="0">
      <p:cViewPr>
        <p:scale>
          <a:sx n="66" d="100"/>
          <a:sy n="66" d="100"/>
        </p:scale>
        <p:origin x="987" y="465"/>
      </p:cViewPr>
      <p:guideLst>
        <p:guide pos="3840"/>
        <p:guide orient="horz" pos="2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282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>
            <a:extLst>
              <a:ext uri="{FF2B5EF4-FFF2-40B4-BE49-F238E27FC236}">
                <a16:creationId xmlns:a16="http://schemas.microsoft.com/office/drawing/2014/main" id="{FBC89A01-A5C8-4339-ACEA-B1C5FCFA4E1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05DDCA35-6D4C-4279-85C5-F71A578F2E8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8E2FACD-403D-4ED5-A0ED-E575AEE04536}" type="datetime1">
              <a:rPr lang="zh-TW" altLang="en-US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2024/2/16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E580FEFB-2BC1-4CF9-8B77-B0D75B6E16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投影片編號預留位置 4">
            <a:extLst>
              <a:ext uri="{FF2B5EF4-FFF2-40B4-BE49-F238E27FC236}">
                <a16:creationId xmlns:a16="http://schemas.microsoft.com/office/drawing/2014/main" id="{9395EDB6-8D14-418D-914B-7C023E9955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71D5864-DF60-490B-BE3C-166E6D9CB7B5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‹#›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792894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79096C40-D096-42C6-B9E1-AFEFA002EE73}" type="datetime1">
              <a:rPr lang="zh-TW" altLang="en-US" smtClean="0"/>
              <a:pPr/>
              <a:t>2024/2/16</a:t>
            </a:fld>
            <a:endParaRPr lang="zh-TW" altLang="en-US" dirty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noProof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767E557C-9E66-43F1-9F87-179A985BA47D}" type="slidenum">
              <a:rPr lang="en-US" altLang="zh-TW" smtClean="0"/>
              <a:pPr/>
              <a:t>‹#›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932136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67E557C-9E66-43F1-9F87-179A985BA47D}" type="slidenum">
              <a:rPr lang="en-US" altLang="zh-TW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5104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67E557C-9E66-43F1-9F87-179A985BA47D}" type="slidenum">
              <a:rPr lang="en-US" altLang="zh-TW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1931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67E557C-9E66-43F1-9F87-179A985BA47D}" type="slidenum">
              <a:rPr lang="en-US" altLang="zh-TW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5235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67E557C-9E66-43F1-9F87-179A985BA47D}" type="slidenum">
              <a:rPr lang="en-US" altLang="zh-TW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4279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67E557C-9E66-43F1-9F87-179A985BA47D}" type="slidenum">
              <a:rPr lang="en-US" altLang="zh-TW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1295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67E557C-9E66-43F1-9F87-179A985BA47D}" type="slidenum">
              <a:rPr lang="en-US" altLang="zh-TW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4551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67E557C-9E66-43F1-9F87-179A985BA47D}" type="slidenum">
              <a:rPr lang="en-US" altLang="zh-TW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7312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67E557C-9E66-43F1-9F87-179A985BA47D}" type="slidenum">
              <a:rPr lang="en-US" altLang="zh-TW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8120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">
            <a:extLst>
              <a:ext uri="{FF2B5EF4-FFF2-40B4-BE49-F238E27FC236}">
                <a16:creationId xmlns:a16="http://schemas.microsoft.com/office/drawing/2014/main" id="{F9512BDE-EEA0-404B-8D45-8AA93D61DABC}"/>
              </a:ext>
            </a:extLst>
          </p:cNvPr>
          <p:cNvSpPr/>
          <p:nvPr userDrawn="1"/>
        </p:nvSpPr>
        <p:spPr>
          <a:xfrm flipH="1">
            <a:off x="-1" y="4450188"/>
            <a:ext cx="12192000" cy="240781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rtlCol="0" anchor="ctr"/>
          <a:lstStyle/>
          <a:p>
            <a:pPr rtl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zh-TW" altLang="en-US" sz="1600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1" name="矩形">
            <a:extLst>
              <a:ext uri="{FF2B5EF4-FFF2-40B4-BE49-F238E27FC236}">
                <a16:creationId xmlns:a16="http://schemas.microsoft.com/office/drawing/2014/main" id="{E1223535-0F2F-6340-80B9-0B5D9364A13F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rtlCol="0" anchor="ctr"/>
          <a:lstStyle/>
          <a:p>
            <a:pPr rtl="0"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zh-TW" altLang="en-US" sz="1600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8000" cap="all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 hasCustomPrompt="1"/>
          </p:nvPr>
        </p:nvSpPr>
        <p:spPr>
          <a:xfrm>
            <a:off x="1100051" y="4645152"/>
            <a:ext cx="10058400" cy="1143000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zh-TW" altLang="en-US" noProof="0"/>
              <a:t>按一下以編輯母片副標題樣式</a:t>
            </a:r>
          </a:p>
        </p:txBody>
      </p:sp>
    </p:spTree>
    <p:extLst>
      <p:ext uri="{BB962C8B-B14F-4D97-AF65-F5344CB8AC3E}">
        <p14:creationId xmlns:p14="http://schemas.microsoft.com/office/powerpoint/2010/main" val="1723584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內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">
            <a:extLst>
              <a:ext uri="{FF2B5EF4-FFF2-40B4-BE49-F238E27FC236}">
                <a16:creationId xmlns:a16="http://schemas.microsoft.com/office/drawing/2014/main" id="{2773E1D8-C87F-EE46-8284-575DCA498E81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rtlCol="0" anchor="ctr"/>
          <a:lstStyle/>
          <a:p>
            <a:pPr rtl="0"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zh-TW" altLang="en-US" sz="1600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97280" y="2343884"/>
            <a:ext cx="10058400" cy="3760891"/>
          </a:xfrm>
          <a:noFill/>
        </p:spPr>
        <p:txBody>
          <a:bodyPr rtlCol="0"/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11" name="標題版面配置區 1">
            <a:extLst>
              <a:ext uri="{FF2B5EF4-FFF2-40B4-BE49-F238E27FC236}">
                <a16:creationId xmlns:a16="http://schemas.microsoft.com/office/drawing/2014/main" id="{C429A40D-770E-C144-A5B5-6A4442C09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42871"/>
            <a:ext cx="10058400" cy="1289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432407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與 Vido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">
            <a:extLst>
              <a:ext uri="{FF2B5EF4-FFF2-40B4-BE49-F238E27FC236}">
                <a16:creationId xmlns:a16="http://schemas.microsoft.com/office/drawing/2014/main" id="{202A34A5-A029-A246-82C6-D288185EB396}"/>
              </a:ext>
            </a:extLst>
          </p:cNvPr>
          <p:cNvSpPr/>
          <p:nvPr userDrawn="1"/>
        </p:nvSpPr>
        <p:spPr>
          <a:xfrm flipH="1">
            <a:off x="0" y="0"/>
            <a:ext cx="3351057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rtlCol="0" anchor="ctr"/>
          <a:lstStyle/>
          <a:p>
            <a:pPr rtl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zh-TW" altLang="en-US" sz="1600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3" name="矩形">
            <a:extLst>
              <a:ext uri="{FF2B5EF4-FFF2-40B4-BE49-F238E27FC236}">
                <a16:creationId xmlns:a16="http://schemas.microsoft.com/office/drawing/2014/main" id="{2773E1D8-C87F-EE46-8284-575DCA498E81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rtlCol="0" anchor="ctr"/>
          <a:lstStyle/>
          <a:p>
            <a:pPr rtl="0"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zh-TW" altLang="en-US" sz="1600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1097280" y="2459736"/>
            <a:ext cx="9912096" cy="3760891"/>
          </a:xfrm>
          <a:solidFill>
            <a:schemeClr val="bg1"/>
          </a:solidFill>
        </p:spPr>
        <p:txBody>
          <a:bodyPr rtlCol="0"/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zh-TW" altLang="en-US" noProof="0"/>
              <a:t>按一下以新增影片</a:t>
            </a:r>
          </a:p>
        </p:txBody>
      </p:sp>
      <p:sp>
        <p:nvSpPr>
          <p:cNvPr id="11" name="標題版面配置區 1">
            <a:extLst>
              <a:ext uri="{FF2B5EF4-FFF2-40B4-BE49-F238E27FC236}">
                <a16:creationId xmlns:a16="http://schemas.microsoft.com/office/drawing/2014/main" id="{C429A40D-770E-C144-A5B5-6A4442C09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42871"/>
            <a:ext cx="10058400" cy="1289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664583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團隊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">
            <a:extLst>
              <a:ext uri="{FF2B5EF4-FFF2-40B4-BE49-F238E27FC236}">
                <a16:creationId xmlns:a16="http://schemas.microsoft.com/office/drawing/2014/main" id="{35FB147F-5DC4-B24C-B8CB-D3DA74290381}"/>
              </a:ext>
            </a:extLst>
          </p:cNvPr>
          <p:cNvSpPr/>
          <p:nvPr userDrawn="1"/>
        </p:nvSpPr>
        <p:spPr>
          <a:xfrm>
            <a:off x="1" y="3429000"/>
            <a:ext cx="12192000" cy="3429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rtlCol="0" anchor="ctr"/>
          <a:lstStyle/>
          <a:p>
            <a:pPr rtl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zh-TW" altLang="en-US" sz="1600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0" name="矩形">
            <a:extLst>
              <a:ext uri="{FF2B5EF4-FFF2-40B4-BE49-F238E27FC236}">
                <a16:creationId xmlns:a16="http://schemas.microsoft.com/office/drawing/2014/main" id="{A400A9BD-AA60-E24D-9FC2-722758C8C933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rtlCol="0" anchor="ctr"/>
          <a:lstStyle/>
          <a:p>
            <a:pPr rtl="0"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zh-TW" altLang="en-US" sz="1600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9" name="圖片版面配置區 3">
            <a:extLst>
              <a:ext uri="{FF2B5EF4-FFF2-40B4-BE49-F238E27FC236}">
                <a16:creationId xmlns:a16="http://schemas.microsoft.com/office/drawing/2014/main" id="{B9308E97-4F89-394E-856A-5B4EFCB2E7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97279" y="2163331"/>
            <a:ext cx="2919413" cy="2919413"/>
          </a:xfrm>
          <a:solidFill>
            <a:srgbClr val="EDEFF7"/>
          </a:solidFill>
        </p:spPr>
        <p:txBody>
          <a:bodyPr rtlCol="0" anchor="ctr"/>
          <a:lstStyle>
            <a:lvl1pPr algn="ctr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20" name="圖片版面配置區 3">
            <a:extLst>
              <a:ext uri="{FF2B5EF4-FFF2-40B4-BE49-F238E27FC236}">
                <a16:creationId xmlns:a16="http://schemas.microsoft.com/office/drawing/2014/main" id="{A50BECA0-8817-964B-AEDB-A45669684C3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59186" y="2163331"/>
            <a:ext cx="2919413" cy="2919413"/>
          </a:xfrm>
          <a:solidFill>
            <a:srgbClr val="EDEFF7"/>
          </a:solidFill>
        </p:spPr>
        <p:txBody>
          <a:bodyPr rtlCol="0" anchor="ctr"/>
          <a:lstStyle>
            <a:lvl1pPr algn="ctr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21" name="圖片版面配置區 3">
            <a:extLst>
              <a:ext uri="{FF2B5EF4-FFF2-40B4-BE49-F238E27FC236}">
                <a16:creationId xmlns:a16="http://schemas.microsoft.com/office/drawing/2014/main" id="{EF399F4D-B67A-4C4B-BCF3-36FE110603F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21093" y="2163331"/>
            <a:ext cx="2919413" cy="2919413"/>
          </a:xfrm>
          <a:solidFill>
            <a:srgbClr val="EDEFF7"/>
          </a:solidFill>
        </p:spPr>
        <p:txBody>
          <a:bodyPr rtlCol="0" anchor="ctr"/>
          <a:lstStyle>
            <a:lvl1pPr algn="ctr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22" name="文字版面配置區 3">
            <a:extLst>
              <a:ext uri="{FF2B5EF4-FFF2-40B4-BE49-F238E27FC236}">
                <a16:creationId xmlns:a16="http://schemas.microsoft.com/office/drawing/2014/main" id="{08305C84-E25F-EC49-8F2B-4C0181FD3AB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097279" y="5257321"/>
            <a:ext cx="2919413" cy="583534"/>
          </a:xfrm>
        </p:spPr>
        <p:txBody>
          <a:bodyPr lIns="91440" rIns="91440" rtlCol="0" anchor="ctr">
            <a:normAutofit/>
          </a:bodyPr>
          <a:lstStyle>
            <a:lvl1pPr marL="0" indent="0" algn="ctr">
              <a:buNone/>
              <a:defRPr sz="1800" cap="all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 noProof="0"/>
              <a:t>在此輸入名稱</a:t>
            </a:r>
          </a:p>
        </p:txBody>
      </p:sp>
      <p:sp>
        <p:nvSpPr>
          <p:cNvPr id="23" name="文字版面配置區 3">
            <a:extLst>
              <a:ext uri="{FF2B5EF4-FFF2-40B4-BE49-F238E27FC236}">
                <a16:creationId xmlns:a16="http://schemas.microsoft.com/office/drawing/2014/main" id="{A57A1FCE-E6BF-3747-9D43-42DBA6656EC0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666773" y="5257321"/>
            <a:ext cx="2919413" cy="583534"/>
          </a:xfrm>
        </p:spPr>
        <p:txBody>
          <a:bodyPr lIns="91440" rIns="91440" rtlCol="0" anchor="ctr">
            <a:normAutofit/>
          </a:bodyPr>
          <a:lstStyle>
            <a:lvl1pPr marL="0" indent="0" algn="ctr">
              <a:buNone/>
              <a:defRPr sz="1800" cap="all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 noProof="0"/>
              <a:t>在此輸入名稱</a:t>
            </a:r>
          </a:p>
        </p:txBody>
      </p:sp>
      <p:sp>
        <p:nvSpPr>
          <p:cNvPr id="24" name="文字版面配置區 3">
            <a:extLst>
              <a:ext uri="{FF2B5EF4-FFF2-40B4-BE49-F238E27FC236}">
                <a16:creationId xmlns:a16="http://schemas.microsoft.com/office/drawing/2014/main" id="{5B4B74C8-96E7-684F-91B9-8CE56CD10F1E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236267" y="5257321"/>
            <a:ext cx="2919413" cy="583534"/>
          </a:xfrm>
        </p:spPr>
        <p:txBody>
          <a:bodyPr lIns="91440" rIns="91440" rtlCol="0" anchor="ctr">
            <a:normAutofit/>
          </a:bodyPr>
          <a:lstStyle>
            <a:lvl1pPr marL="0" indent="0" algn="ctr">
              <a:buNone/>
              <a:defRPr sz="1800" cap="all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 noProof="0"/>
              <a:t>在此輸入名稱</a:t>
            </a:r>
          </a:p>
        </p:txBody>
      </p:sp>
      <p:sp>
        <p:nvSpPr>
          <p:cNvPr id="25" name="標題版面配置區 1">
            <a:extLst>
              <a:ext uri="{FF2B5EF4-FFF2-40B4-BE49-F238E27FC236}">
                <a16:creationId xmlns:a16="http://schemas.microsoft.com/office/drawing/2014/main" id="{D522564E-B348-544F-A8E5-CFCAFA48B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1268337"/>
            <a:ext cx="10058400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418890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內容和影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">
            <a:extLst>
              <a:ext uri="{FF2B5EF4-FFF2-40B4-BE49-F238E27FC236}">
                <a16:creationId xmlns:a16="http://schemas.microsoft.com/office/drawing/2014/main" id="{05BFC727-5650-B049-AA2A-2511C08FB35B}"/>
              </a:ext>
            </a:extLst>
          </p:cNvPr>
          <p:cNvSpPr/>
          <p:nvPr userDrawn="1"/>
        </p:nvSpPr>
        <p:spPr>
          <a:xfrm flipH="1">
            <a:off x="0" y="0"/>
            <a:ext cx="1195754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rtlCol="0" anchor="ctr"/>
          <a:lstStyle/>
          <a:p>
            <a:pPr rtl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zh-TW" altLang="en-US" sz="1600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" name="矩形">
            <a:extLst>
              <a:ext uri="{FF2B5EF4-FFF2-40B4-BE49-F238E27FC236}">
                <a16:creationId xmlns:a16="http://schemas.microsoft.com/office/drawing/2014/main" id="{E700C598-C823-744D-BE16-5114B7625057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rtlCol="0" anchor="ctr"/>
          <a:lstStyle/>
          <a:p>
            <a:pPr rtl="0"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zh-TW" altLang="en-US" sz="1600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0" name="圖片版面配置區 8">
            <a:extLst>
              <a:ext uri="{FF2B5EF4-FFF2-40B4-BE49-F238E27FC236}">
                <a16:creationId xmlns:a16="http://schemas.microsoft.com/office/drawing/2014/main" id="{21BED569-C9C5-8F4D-A42A-ED4914579D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24550" y="633875"/>
            <a:ext cx="5632450" cy="5591175"/>
          </a:xfrm>
          <a:solidFill>
            <a:schemeClr val="tx2"/>
          </a:solidFill>
        </p:spPr>
        <p:txBody>
          <a:bodyPr rtlCol="0" anchor="ctr"/>
          <a:lstStyle>
            <a:lvl1pPr algn="ctr">
              <a:defRPr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11" name="標題版面配置區 1">
            <a:extLst>
              <a:ext uri="{FF2B5EF4-FFF2-40B4-BE49-F238E27FC236}">
                <a16:creationId xmlns:a16="http://schemas.microsoft.com/office/drawing/2014/main" id="{ACB6E588-2EB7-9A41-A93A-7757596EF9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942870"/>
            <a:ext cx="4157296" cy="1292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在此輸入標題</a:t>
            </a:r>
          </a:p>
        </p:txBody>
      </p:sp>
      <p:sp>
        <p:nvSpPr>
          <p:cNvPr id="12" name="內容版面配置區 3">
            <a:extLst>
              <a:ext uri="{FF2B5EF4-FFF2-40B4-BE49-F238E27FC236}">
                <a16:creationId xmlns:a16="http://schemas.microsoft.com/office/drawing/2014/main" id="{A6C0FE70-F6BB-3D40-AD3C-E704CABE49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7280" y="2281657"/>
            <a:ext cx="4157296" cy="3633471"/>
          </a:xfrm>
        </p:spPr>
        <p:txBody>
          <a:bodyPr rtlCol="0">
            <a:normAutofit/>
          </a:bodyPr>
          <a:lstStyle>
            <a:lvl1pPr marL="0" indent="0">
              <a:buClr>
                <a:schemeClr val="tx1"/>
              </a:buClr>
              <a:buNone/>
              <a:defRPr sz="16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201168" indent="0">
              <a:buClr>
                <a:schemeClr val="tx1"/>
              </a:buClr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384048" indent="0">
              <a:buClr>
                <a:schemeClr val="tx1"/>
              </a:buClr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566928" indent="0">
              <a:buClr>
                <a:schemeClr val="tx1"/>
              </a:buClr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749808" indent="0">
              <a:buClr>
                <a:schemeClr val="tx1"/>
              </a:buClr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701714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引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99F70A4C-48EB-491D-A68F-256B7EA8AE4E}" type="datetime1">
              <a:rPr lang="zh-TW" altLang="en-US" smtClean="0"/>
              <a:t>2024/2/16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4" name="投影片編號預留位置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3A98EE3D-8CD1-4C3F-BD1C-C98C9596463C}" type="slidenum">
              <a:rPr lang="en-US" altLang="zh-TW" smtClean="0"/>
              <a:pPr/>
              <a:t>‹#›</a:t>
            </a:fld>
            <a:endParaRPr lang="zh-TW" altLang="en-US"/>
          </a:p>
        </p:txBody>
      </p:sp>
      <p:sp>
        <p:nvSpPr>
          <p:cNvPr id="5" name="矩形">
            <a:extLst>
              <a:ext uri="{FF2B5EF4-FFF2-40B4-BE49-F238E27FC236}">
                <a16:creationId xmlns:a16="http://schemas.microsoft.com/office/drawing/2014/main" id="{0AB10FFC-D586-994D-8D3D-F4042255CB72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rtlCol="0" anchor="ctr"/>
          <a:lstStyle/>
          <a:p>
            <a:pPr rtl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zh-TW" altLang="en-US" sz="1600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" name="矩形">
            <a:extLst>
              <a:ext uri="{FF2B5EF4-FFF2-40B4-BE49-F238E27FC236}">
                <a16:creationId xmlns:a16="http://schemas.microsoft.com/office/drawing/2014/main" id="{C7B0C08A-E831-D242-B2CE-2DEB004F982F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rtlCol="0" anchor="ctr"/>
          <a:lstStyle/>
          <a:p>
            <a:pPr rtl="0"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zh-TW" altLang="en-US" sz="1600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cxnSp>
        <p:nvCxnSpPr>
          <p:cNvPr id="7" name="直線接點​​(S) 6">
            <a:extLst>
              <a:ext uri="{FF2B5EF4-FFF2-40B4-BE49-F238E27FC236}">
                <a16:creationId xmlns:a16="http://schemas.microsoft.com/office/drawing/2014/main" id="{105C2191-88F7-4148-96FD-E129F707E038}"/>
              </a:ext>
            </a:extLst>
          </p:cNvPr>
          <p:cNvCxnSpPr/>
          <p:nvPr userDrawn="1"/>
        </p:nvCxnSpPr>
        <p:spPr>
          <a:xfrm>
            <a:off x="6818393" y="999565"/>
            <a:ext cx="0" cy="48588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標題版面配置區 1">
            <a:extLst>
              <a:ext uri="{FF2B5EF4-FFF2-40B4-BE49-F238E27FC236}">
                <a16:creationId xmlns:a16="http://schemas.microsoft.com/office/drawing/2014/main" id="{61FB2196-E251-5A40-86F7-6092CEBFA1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000" y="3135207"/>
            <a:ext cx="5460992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48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在此輸入標題</a:t>
            </a:r>
          </a:p>
        </p:txBody>
      </p:sp>
      <p:sp>
        <p:nvSpPr>
          <p:cNvPr id="12" name="內容版面配置區 3">
            <a:extLst>
              <a:ext uri="{FF2B5EF4-FFF2-40B4-BE49-F238E27FC236}">
                <a16:creationId xmlns:a16="http://schemas.microsoft.com/office/drawing/2014/main" id="{C2FACD1B-0D9C-A547-98A0-D66C341D3D7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540794" y="831286"/>
            <a:ext cx="4016206" cy="5195425"/>
          </a:xfrm>
        </p:spPr>
        <p:txBody>
          <a:bodyPr rtlCol="0" anchor="ctr">
            <a:normAutofit/>
          </a:bodyPr>
          <a:lstStyle>
            <a:lvl1pPr marL="342900" indent="-342900"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544068" indent="-342900">
              <a:buClr>
                <a:schemeClr val="tx1"/>
              </a:buClr>
              <a:buFont typeface="+mj-lt"/>
              <a:buAutoNum type="arabicPeriod"/>
              <a:defRPr sz="1400"/>
            </a:lvl2pPr>
            <a:lvl3pPr marL="612648" indent="-228600">
              <a:buClr>
                <a:schemeClr val="tx1"/>
              </a:buClr>
              <a:buFont typeface="+mj-lt"/>
              <a:buAutoNum type="arabicPeriod"/>
              <a:defRPr sz="1100"/>
            </a:lvl3pPr>
            <a:lvl4pPr marL="795528" indent="-228600">
              <a:buClr>
                <a:schemeClr val="tx1"/>
              </a:buClr>
              <a:buFont typeface="+mj-lt"/>
              <a:buAutoNum type="arabicPeriod"/>
              <a:defRPr sz="1100"/>
            </a:lvl4pPr>
            <a:lvl5pPr marL="978408" indent="-228600">
              <a:buClr>
                <a:schemeClr val="tx1"/>
              </a:buClr>
              <a:buFont typeface="+mj-lt"/>
              <a:buAutoNum type="arabicPeriod"/>
              <a:defRPr sz="1100"/>
            </a:lvl5pPr>
          </a:lstStyle>
          <a:p>
            <a:pPr lvl="0" rtl="0"/>
            <a:r>
              <a:rPr lang="zh-TW" altLang="en-US" noProof="0"/>
              <a:t>在此輸入引述</a:t>
            </a:r>
          </a:p>
        </p:txBody>
      </p:sp>
    </p:spTree>
    <p:extLst>
      <p:ext uri="{BB962C8B-B14F-4D97-AF65-F5344CB8AC3E}">
        <p14:creationId xmlns:p14="http://schemas.microsoft.com/office/powerpoint/2010/main" val="4184935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議程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FF2407AF-9D2B-49DA-9AC4-0C4E97B1FE10}" type="datetime1">
              <a:rPr lang="zh-TW" altLang="en-US" smtClean="0"/>
              <a:t>2024/2/16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3A98EE3D-8CD1-4C3F-BD1C-C98C9596463C}" type="slidenum">
              <a:rPr lang="en-US" altLang="zh-TW" smtClean="0"/>
              <a:pPr/>
              <a:t>‹#›</a:t>
            </a:fld>
            <a:endParaRPr lang="zh-TW" altLang="en-US"/>
          </a:p>
        </p:txBody>
      </p:sp>
      <p:sp>
        <p:nvSpPr>
          <p:cNvPr id="5" name="矩形">
            <a:extLst>
              <a:ext uri="{FF2B5EF4-FFF2-40B4-BE49-F238E27FC236}">
                <a16:creationId xmlns:a16="http://schemas.microsoft.com/office/drawing/2014/main" id="{AA314B25-B4AF-394E-BBDA-7E6BAD315F39}"/>
              </a:ext>
            </a:extLst>
          </p:cNvPr>
          <p:cNvSpPr/>
          <p:nvPr userDrawn="1"/>
        </p:nvSpPr>
        <p:spPr>
          <a:xfrm>
            <a:off x="3351057" y="0"/>
            <a:ext cx="8840943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rtlCol="0" anchor="ctr"/>
          <a:lstStyle/>
          <a:p>
            <a:pPr rtl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zh-TW" altLang="en-US" sz="1600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" name="矩形">
            <a:extLst>
              <a:ext uri="{FF2B5EF4-FFF2-40B4-BE49-F238E27FC236}">
                <a16:creationId xmlns:a16="http://schemas.microsoft.com/office/drawing/2014/main" id="{737575EF-0D14-6140-A91B-260C9C9DFE41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rtlCol="0" anchor="ctr"/>
          <a:lstStyle/>
          <a:p>
            <a:pPr rtl="0"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zh-TW" altLang="en-US" sz="1600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0" name="標題版面配置區 1">
            <a:extLst>
              <a:ext uri="{FF2B5EF4-FFF2-40B4-BE49-F238E27FC236}">
                <a16:creationId xmlns:a16="http://schemas.microsoft.com/office/drawing/2014/main" id="{82544261-8049-494B-A93D-BDFF1BB847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000" y="3135207"/>
            <a:ext cx="4886854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在此輸入標題</a:t>
            </a:r>
          </a:p>
        </p:txBody>
      </p:sp>
      <p:sp>
        <p:nvSpPr>
          <p:cNvPr id="12" name="內容版面配置區 3">
            <a:extLst>
              <a:ext uri="{FF2B5EF4-FFF2-40B4-BE49-F238E27FC236}">
                <a16:creationId xmlns:a16="http://schemas.microsoft.com/office/drawing/2014/main" id="{9214786D-83EE-814C-A5E4-D0EC7D29D0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75829" y="633875"/>
            <a:ext cx="5981171" cy="5590250"/>
          </a:xfrm>
        </p:spPr>
        <p:txBody>
          <a:bodyPr rtlCol="0" anchor="ctr">
            <a:normAutofit/>
          </a:bodyPr>
          <a:lstStyle>
            <a:lvl1pPr marL="342900" indent="-342900">
              <a:lnSpc>
                <a:spcPts val="2000"/>
              </a:lnSpc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544068" indent="-342900">
              <a:lnSpc>
                <a:spcPts val="2000"/>
              </a:lnSpc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612648" indent="-228600">
              <a:lnSpc>
                <a:spcPts val="2000"/>
              </a:lnSpc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795528" indent="-228600">
              <a:lnSpc>
                <a:spcPts val="2000"/>
              </a:lnSpc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978408" indent="-228600">
              <a:lnSpc>
                <a:spcPts val="2000"/>
              </a:lnSpc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079185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兩項內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">
            <a:extLst>
              <a:ext uri="{FF2B5EF4-FFF2-40B4-BE49-F238E27FC236}">
                <a16:creationId xmlns:a16="http://schemas.microsoft.com/office/drawing/2014/main" id="{2E148DD3-DD87-154B-80B4-2421965D3C83}"/>
              </a:ext>
            </a:extLst>
          </p:cNvPr>
          <p:cNvSpPr/>
          <p:nvPr userDrawn="1"/>
        </p:nvSpPr>
        <p:spPr>
          <a:xfrm>
            <a:off x="1" y="1714500"/>
            <a:ext cx="12192000" cy="3429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rtlCol="0" anchor="ctr"/>
          <a:lstStyle/>
          <a:p>
            <a:pPr rtl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zh-TW" altLang="en-US" sz="1600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" name="矩形">
            <a:extLst>
              <a:ext uri="{FF2B5EF4-FFF2-40B4-BE49-F238E27FC236}">
                <a16:creationId xmlns:a16="http://schemas.microsoft.com/office/drawing/2014/main" id="{742E4732-0E8F-7B46-BD08-0F2EE0DA8786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rtlCol="0" anchor="ctr"/>
          <a:lstStyle/>
          <a:p>
            <a:pPr rtl="0"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zh-TW" altLang="en-US" sz="1600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7" name="標題版面配置區 1">
            <a:extLst>
              <a:ext uri="{FF2B5EF4-FFF2-40B4-BE49-F238E27FC236}">
                <a16:creationId xmlns:a16="http://schemas.microsoft.com/office/drawing/2014/main" id="{6E73F81A-7260-5C4F-A7FF-CA2CC731B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3870" y="1283833"/>
            <a:ext cx="5711810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9" name="內容版面配置區 3">
            <a:extLst>
              <a:ext uri="{FF2B5EF4-FFF2-40B4-BE49-F238E27FC236}">
                <a16:creationId xmlns:a16="http://schemas.microsoft.com/office/drawing/2014/main" id="{4CD13CD4-3E4F-2E41-ACF4-2446257D23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43870" y="2286000"/>
            <a:ext cx="5711810" cy="3630168"/>
          </a:xfrm>
        </p:spPr>
        <p:txBody>
          <a:bodyPr rtlCol="0">
            <a:normAutofit/>
          </a:bodyPr>
          <a:lstStyle>
            <a:lvl1pPr>
              <a:buClr>
                <a:schemeClr val="tx1"/>
              </a:buClr>
              <a:defRPr sz="16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384048" indent="-182880"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566928" indent="-18288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749808" indent="-18288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932688" indent="-18288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14" name="內容版面配置區 3">
            <a:extLst>
              <a:ext uri="{FF2B5EF4-FFF2-40B4-BE49-F238E27FC236}">
                <a16:creationId xmlns:a16="http://schemas.microsoft.com/office/drawing/2014/main" id="{D8E69886-8907-DB47-87C2-0621AF156D9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05170" y="630936"/>
            <a:ext cx="4589130" cy="5586984"/>
          </a:xfrm>
          <a:solidFill>
            <a:srgbClr val="EDEFF7"/>
          </a:solidFill>
        </p:spPr>
        <p:txBody>
          <a:bodyPr rtlCol="0">
            <a:normAutofit/>
          </a:bodyPr>
          <a:lstStyle>
            <a:lvl1pPr>
              <a:buClr>
                <a:schemeClr val="tx1"/>
              </a:buClr>
              <a:defRPr sz="16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384048" indent="-182880"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566928" indent="-18288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749808" indent="-18288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932688" indent="-18288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626310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">
            <a:extLst>
              <a:ext uri="{FF2B5EF4-FFF2-40B4-BE49-F238E27FC236}">
                <a16:creationId xmlns:a16="http://schemas.microsoft.com/office/drawing/2014/main" id="{9C88DF2D-0421-A94C-82C1-867E1E5E4907}"/>
              </a:ext>
            </a:extLst>
          </p:cNvPr>
          <p:cNvSpPr/>
          <p:nvPr userDrawn="1"/>
        </p:nvSpPr>
        <p:spPr>
          <a:xfrm>
            <a:off x="10993582" y="0"/>
            <a:ext cx="1198418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rtlCol="0" anchor="ctr"/>
          <a:lstStyle/>
          <a:p>
            <a:pPr rtl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zh-TW" altLang="en-US" sz="1600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0" name="矩形">
            <a:extLst>
              <a:ext uri="{FF2B5EF4-FFF2-40B4-BE49-F238E27FC236}">
                <a16:creationId xmlns:a16="http://schemas.microsoft.com/office/drawing/2014/main" id="{334D05A3-7A20-9447-8D39-F2980D85413A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rtlCol="0" anchor="ctr"/>
          <a:lstStyle/>
          <a:p>
            <a:pPr rtl="0"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zh-TW" altLang="en-US" sz="1600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634999" y="3927894"/>
            <a:ext cx="10922000" cy="2326856"/>
          </a:xfrm>
          <a:prstGeom prst="rect">
            <a:avLst/>
          </a:prstGeom>
          <a:solidFill>
            <a:srgbClr val="F6F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圖片版面配置區 2"/>
          <p:cNvSpPr>
            <a:spLocks noGrp="1" noChangeAspect="1"/>
          </p:cNvSpPr>
          <p:nvPr>
            <p:ph type="pic" idx="1"/>
          </p:nvPr>
        </p:nvSpPr>
        <p:spPr>
          <a:xfrm>
            <a:off x="635001" y="630936"/>
            <a:ext cx="10921998" cy="3294019"/>
          </a:xfrm>
          <a:solidFill>
            <a:schemeClr val="bg1"/>
          </a:solidFill>
        </p:spPr>
        <p:txBody>
          <a:bodyPr lIns="457200" tIns="457200" rtlCol="0" anchor="t"/>
          <a:lstStyle>
            <a:lvl1pPr marL="0" indent="0">
              <a:buNone/>
              <a:defRPr sz="3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97279" y="4298078"/>
            <a:ext cx="10113645" cy="743682"/>
          </a:xfrm>
          <a:prstGeom prst="rect">
            <a:avLst/>
          </a:prstGeom>
        </p:spPr>
        <p:txBody>
          <a:bodyPr tIns="0" bIns="0" rtlCol="0" anchor="b">
            <a:noAutofit/>
          </a:bodyPr>
          <a:lstStyle>
            <a:lvl1pPr>
              <a:defRPr sz="3600" b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097279" y="5213716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4046387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">
            <a:extLst>
              <a:ext uri="{FF2B5EF4-FFF2-40B4-BE49-F238E27FC236}">
                <a16:creationId xmlns:a16="http://schemas.microsoft.com/office/drawing/2014/main" id="{1552108B-1F90-0044-A7D4-0956E919F29A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rtlCol="0" anchor="ctr"/>
          <a:lstStyle/>
          <a:p>
            <a:pPr rtl="0"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zh-TW" altLang="en-US" sz="1600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097280" y="942871"/>
            <a:ext cx="10058400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20EE1102-B99E-4177-B51B-8D726513A799}" type="datetime1">
              <a:rPr lang="zh-TW" altLang="en-US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2024/2/16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3A98EE3D-8CD1-4C3F-BD1C-C98C9596463C}" type="slidenum">
              <a:rPr lang="en-US" altLang="zh-TW" smtClean="0"/>
              <a:pPr/>
              <a:t>‹#›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94360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93" r:id="rId3"/>
    <p:sldLayoutId id="2147483688" r:id="rId4"/>
    <p:sldLayoutId id="2147483692" r:id="rId5"/>
    <p:sldLayoutId id="2147483691" r:id="rId6"/>
    <p:sldLayoutId id="2147483690" r:id="rId7"/>
    <p:sldLayoutId id="2147483689" r:id="rId8"/>
    <p:sldLayoutId id="2147483683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 spc="-50" baseline="0">
          <a:solidFill>
            <a:schemeClr val="tx1">
              <a:lumMod val="75000"/>
              <a:lumOff val="25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hyperlink" Target="https://zh.wikipedia.org/wiki/%E8%87%BA%E7%81%A3" TargetMode="External"/><Relationship Id="rId7" Type="http://schemas.openxmlformats.org/officeDocument/2006/relationships/hyperlink" Target="https://zh.wikipedia.org/wiki/%E4%BA%94%E5%BA%9C%E5%8D%83%E6%AD%B2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zh.wikipedia.org/wiki/%E7%8E%8B%E7%88%BA%E5%BB%9F" TargetMode="External"/><Relationship Id="rId5" Type="http://schemas.openxmlformats.org/officeDocument/2006/relationships/hyperlink" Target="https://zh.wikipedia.org/wiki/%E5%8C%97%E9%96%80%E5%8D%80" TargetMode="External"/><Relationship Id="rId4" Type="http://schemas.openxmlformats.org/officeDocument/2006/relationships/hyperlink" Target="https://zh.wikipedia.org/wiki/%E8%87%BA%E5%8D%97%E5%B8%82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5B7AEFB0-51F2-5449-996C-73382891D2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1307"/>
            <a:ext cx="3508380" cy="1436057"/>
          </a:xfrm>
        </p:spPr>
        <p:txBody>
          <a:bodyPr rtlCol="0" anchor="b">
            <a:normAutofit/>
          </a:bodyPr>
          <a:lstStyle/>
          <a:p>
            <a:pPr rtl="0"/>
            <a:r>
              <a:rPr lang="zh-TW" altLang="en-US" sz="60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寒假作業</a:t>
            </a:r>
          </a:p>
        </p:txBody>
      </p:sp>
      <p:sp>
        <p:nvSpPr>
          <p:cNvPr id="5" name="副標題 4">
            <a:extLst>
              <a:ext uri="{FF2B5EF4-FFF2-40B4-BE49-F238E27FC236}">
                <a16:creationId xmlns:a16="http://schemas.microsoft.com/office/drawing/2014/main" id="{B0F6D6CF-8D73-6643-A348-53AAE29FD1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4594" y="3747581"/>
            <a:ext cx="10058400" cy="1143000"/>
          </a:xfrm>
        </p:spPr>
        <p:txBody>
          <a:bodyPr rtlCol="0"/>
          <a:lstStyle/>
          <a:p>
            <a:pPr rtl="0"/>
            <a:r>
              <a:rPr lang="zh-TW" altLang="en-US" dirty="0"/>
              <a:t>六年七班</a:t>
            </a:r>
            <a:r>
              <a:rPr lang="en-US" altLang="zh-TW" dirty="0"/>
              <a:t>8</a:t>
            </a:r>
            <a:r>
              <a:rPr lang="zh-TW" altLang="en-US" dirty="0"/>
              <a:t>號</a:t>
            </a:r>
            <a:endParaRPr lang="en-US" altLang="zh-TW" dirty="0"/>
          </a:p>
          <a:p>
            <a:pPr rtl="0"/>
            <a:r>
              <a:rPr lang="zh-TW" altLang="en-US" dirty="0"/>
              <a:t>王宇浩</a:t>
            </a:r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6" name="內容版面配置區 6" descr="在雲朵上伸出頭的長頸鹿">
            <a:extLst>
              <a:ext uri="{FF2B5EF4-FFF2-40B4-BE49-F238E27FC236}">
                <a16:creationId xmlns:a16="http://schemas.microsoft.com/office/drawing/2014/main" id="{09C780CE-8C54-48A3-BDFB-269FD35E37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74868" y="627147"/>
            <a:ext cx="4589005" cy="560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096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8149BB68-EBFF-EB68-4CB6-4A0596A36C00}"/>
              </a:ext>
            </a:extLst>
          </p:cNvPr>
          <p:cNvSpPr/>
          <p:nvPr/>
        </p:nvSpPr>
        <p:spPr>
          <a:xfrm>
            <a:off x="5362285" y="1034143"/>
            <a:ext cx="6029615" cy="216081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內容版面配置區 16">
            <a:extLst>
              <a:ext uri="{FF2B5EF4-FFF2-40B4-BE49-F238E27FC236}">
                <a16:creationId xmlns:a16="http://schemas.microsoft.com/office/drawing/2014/main" id="{8E7591AD-81F4-2E45-AE36-F4DA40C190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62285" y="3396344"/>
            <a:ext cx="5981171" cy="446314"/>
          </a:xfrm>
        </p:spPr>
        <p:txBody>
          <a:bodyPr rtlCol="0">
            <a:normAutofit/>
          </a:bodyPr>
          <a:lstStyle/>
          <a:p>
            <a:pPr marL="0" indent="0" rtl="0">
              <a:lnSpc>
                <a:spcPts val="2000"/>
              </a:lnSpc>
              <a:buNone/>
            </a:pPr>
            <a:r>
              <a:rPr lang="zh-TW" altLang="en-US" sz="2800" b="1" dirty="0">
                <a:solidFill>
                  <a:srgbClr val="C00000"/>
                </a:solidFill>
              </a:rPr>
              <a:t>手做</a:t>
            </a:r>
            <a:r>
              <a:rPr lang="zh-TW" altLang="en-US" sz="2800" b="1" dirty="0">
                <a:solidFill>
                  <a:srgbClr val="C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紅龜粿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770A9F4-9DC4-BC68-D853-BE22169FB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068" y="1737998"/>
            <a:ext cx="3924547" cy="29440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7D11110-AB43-379F-59F5-0A08233A24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9285" y="1143357"/>
            <a:ext cx="1467430" cy="195613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21C0497-132F-D7BA-45DA-81F09349D1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3857" y="1143358"/>
            <a:ext cx="1467430" cy="1956131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8B23D06D-A0E3-3E6C-2F98-9E9FC92C1706}"/>
              </a:ext>
            </a:extLst>
          </p:cNvPr>
          <p:cNvSpPr txBox="1"/>
          <p:nvPr/>
        </p:nvSpPr>
        <p:spPr>
          <a:xfrm>
            <a:off x="5247455" y="3714969"/>
            <a:ext cx="6226087" cy="1703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b="0" i="0" dirty="0">
                <a:solidFill>
                  <a:srgbClr val="942727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糕粿形狀多以「圓」為主，取團圓和諧之意。</a:t>
            </a:r>
            <a:br>
              <a:rPr lang="zh-TW" altLang="en-US" b="0" i="0" dirty="0">
                <a:solidFill>
                  <a:srgbClr val="942727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0" i="0" dirty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台灣盛產稻米，人們除了以米為主食外，並善於用米製作各式糕粿，每逢拜神祭祖婚喪喜慶的時候，就用來當作供品。</a:t>
            </a:r>
            <a:endParaRPr lang="en-US" altLang="zh-TW" b="0" i="0" dirty="0">
              <a:solidFill>
                <a:srgbClr val="942727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b="0" i="0" dirty="0">
                <a:solidFill>
                  <a:srgbClr val="942727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「紅龜粿 」的紅色象徵吉祥，龜甲象徵長壽。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E74A7BA4-FF5E-03CC-47B2-360CB19819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2375" y="1152184"/>
            <a:ext cx="2595821" cy="194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898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>
            <a:extLst>
              <a:ext uri="{FF2B5EF4-FFF2-40B4-BE49-F238E27FC236}">
                <a16:creationId xmlns:a16="http://schemas.microsoft.com/office/drawing/2014/main" id="{900900CD-B943-934F-857F-30AA913FE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Salesforce Sans"/>
                <a:sym typeface="Salesforce Sans"/>
              </a:rPr>
              <a:t>台南</a:t>
            </a:r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  <a:latin typeface="Salesforce Sans"/>
                <a:sym typeface="Salesforce Sans"/>
              </a:rPr>
              <a:t>-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Salesforce Sans"/>
                <a:sym typeface="Salesforce Sans"/>
              </a:rPr>
              <a:t>南鯤鯓代天府</a:t>
            </a:r>
            <a:endParaRPr lang="zh-TW" altLang="en-US" b="1" dirty="0">
              <a:solidFill>
                <a:schemeClr val="accent2">
                  <a:lumMod val="50000"/>
                </a:schemeClr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2" name="內容版面配置區 11">
            <a:extLst>
              <a:ext uri="{FF2B5EF4-FFF2-40B4-BE49-F238E27FC236}">
                <a16:creationId xmlns:a16="http://schemas.microsoft.com/office/drawing/2014/main" id="{2A09EEBC-5E2C-D240-A5D6-6952B8392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7280" y="1939458"/>
            <a:ext cx="4157296" cy="3633471"/>
          </a:xfrm>
        </p:spPr>
        <p:txBody>
          <a:bodyPr rtlCol="0">
            <a:normAutofit/>
          </a:bodyPr>
          <a:lstStyle/>
          <a:p>
            <a:pPr marL="342900" indent="-342900" rtl="0">
              <a:lnSpc>
                <a:spcPct val="100000"/>
              </a:lnSpc>
              <a:buFont typeface="Wingdings" panose="05000000000000000000" pitchFamily="2" charset="2"/>
              <a:buChar char="l"/>
            </a:pPr>
            <a:r>
              <a:rPr lang="zh-TW" altLang="en-US" sz="20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南鯤鯓代天府</a:t>
            </a:r>
            <a:r>
              <a:rPr lang="zh-TW" alt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是一座位於</a:t>
            </a:r>
            <a:r>
              <a:rPr lang="zh-TW" altLang="en-US" sz="20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3" tooltip="臺灣"/>
              </a:rPr>
              <a:t>臺灣</a:t>
            </a:r>
            <a:r>
              <a:rPr lang="zh-TW" altLang="en-US" sz="20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4" tooltip="臺南市"/>
              </a:rPr>
              <a:t>臺南市</a:t>
            </a:r>
            <a:r>
              <a:rPr lang="zh-TW" altLang="en-US" sz="20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5" tooltip="北門區"/>
              </a:rPr>
              <a:t>北門區</a:t>
            </a:r>
            <a:r>
              <a:rPr lang="zh-TW" alt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之</a:t>
            </a:r>
            <a:r>
              <a:rPr lang="zh-TW" altLang="en-US" sz="20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6" tooltip="王爺廟"/>
              </a:rPr>
              <a:t>王爺廟</a:t>
            </a:r>
            <a:r>
              <a:rPr lang="zh-TW" alt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，因分靈眾多又被稱為</a:t>
            </a:r>
            <a:r>
              <a:rPr lang="zh-TW" altLang="en-US" sz="20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臺灣王爺總廟</a:t>
            </a:r>
            <a:r>
              <a:rPr lang="zh-TW" alt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，主祀「</a:t>
            </a:r>
            <a:r>
              <a:rPr lang="zh-TW" altLang="en-US" sz="20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代天巡狩</a:t>
            </a:r>
            <a:r>
              <a:rPr lang="zh-TW" alt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」</a:t>
            </a:r>
            <a:r>
              <a:rPr lang="zh-TW" altLang="en-US" sz="20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李、池、吳、朱、范</a:t>
            </a:r>
            <a:r>
              <a:rPr lang="zh-TW" alt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府千歲</a:t>
            </a:r>
            <a:r>
              <a:rPr lang="zh-TW" altLang="en-US" sz="2000" b="1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7" tooltip="五府千歲"/>
              </a:rPr>
              <a:t>五府千歲</a:t>
            </a:r>
            <a:r>
              <a:rPr lang="zh-TW" alt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（民間亦稱為</a:t>
            </a:r>
            <a:r>
              <a:rPr lang="zh-TW" altLang="en-US" sz="20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鯤鯓王</a:t>
            </a:r>
            <a:r>
              <a:rPr lang="zh-TW" alt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）。</a:t>
            </a:r>
            <a:endParaRPr lang="en-US" altLang="zh-TW" sz="20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342900" indent="-342900" rtl="0">
              <a:lnSpc>
                <a:spcPct val="100000"/>
              </a:lnSpc>
              <a:buFont typeface="Wingdings" panose="05000000000000000000" pitchFamily="2" charset="2"/>
              <a:buChar char="l"/>
            </a:pPr>
            <a:r>
              <a:rPr lang="zh-TW" altLang="en-US" sz="2000" dirty="0">
                <a:solidFill>
                  <a:srgbClr val="202122"/>
                </a:solidFill>
                <a:latin typeface="Arial" panose="020B0604020202020204" pitchFamily="34" charset="0"/>
              </a:rPr>
              <a:t>不僅是全</a:t>
            </a:r>
            <a:r>
              <a:rPr lang="zh-TW" altLang="en-US" sz="2000" b="1" dirty="0">
                <a:solidFill>
                  <a:srgbClr val="FF505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台灣面積最大</a:t>
            </a:r>
            <a:r>
              <a:rPr lang="zh-TW" altLang="en-US" sz="2000" dirty="0">
                <a:solidFill>
                  <a:srgbClr val="FF505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、</a:t>
            </a:r>
            <a:r>
              <a:rPr lang="zh-TW" altLang="en-US" sz="2000" b="1" dirty="0">
                <a:solidFill>
                  <a:srgbClr val="FF505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廟史最悠久的王爺廟</a:t>
            </a:r>
            <a:r>
              <a:rPr lang="zh-TW" altLang="en-US" sz="2000" dirty="0">
                <a:latin typeface="Arial" panose="020B0604020202020204" pitchFamily="34" charset="0"/>
              </a:rPr>
              <a:t>，也是北門區及臺南市最大的廟宇。</a:t>
            </a:r>
            <a:endParaRPr lang="en-US" altLang="zh-TW" sz="2000" dirty="0">
              <a:latin typeface="Arial" panose="020B0604020202020204" pitchFamily="34" charset="0"/>
            </a:endParaRPr>
          </a:p>
          <a:p>
            <a:pPr marL="342900" indent="-342900" rtl="0">
              <a:lnSpc>
                <a:spcPts val="2000"/>
              </a:lnSpc>
              <a:buFont typeface="Wingdings" panose="05000000000000000000" pitchFamily="2" charset="2"/>
              <a:buChar char="l"/>
            </a:pPr>
            <a:endParaRPr lang="zh-TW" altLang="en-US" sz="20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5" name="圖片版面配置區 4">
            <a:extLst>
              <a:ext uri="{FF2B5EF4-FFF2-40B4-BE49-F238E27FC236}">
                <a16:creationId xmlns:a16="http://schemas.microsoft.com/office/drawing/2014/main" id="{D96EF3CB-0FCA-5AAD-786A-2EF9CD568B8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8"/>
          <a:srcRect t="12775" b="127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55359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CD59CD-1242-F149-AB16-9D02E7C89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3870" y="942871"/>
            <a:ext cx="5711810" cy="1289304"/>
          </a:xfrm>
        </p:spPr>
        <p:txBody>
          <a:bodyPr rtlCol="0"/>
          <a:lstStyle/>
          <a:p>
            <a:pPr marL="0" indent="0" rtl="0">
              <a:buFont typeface="Calibri" panose="020F0502020204030204" pitchFamily="34" charset="0"/>
              <a:buNone/>
            </a:pPr>
            <a:r>
              <a:rPr lang="zh-TW" altLang="en-US" sz="2800" b="1" cap="all" spc="-50" dirty="0">
                <a:solidFill>
                  <a:schemeClr val="accent2">
                    <a:lumMod val="50000"/>
                  </a:schemeClr>
                </a:solidFill>
                <a:latin typeface="Salesforce Sans"/>
                <a:cs typeface="+mj-cs"/>
                <a:sym typeface="Salesforce Sans"/>
              </a:rPr>
              <a:t>高雄愛河灣</a:t>
            </a:r>
            <a:endParaRPr lang="en-US" altLang="zh-TW" sz="2800" b="1" cap="all" spc="-50" dirty="0">
              <a:solidFill>
                <a:schemeClr val="accent2">
                  <a:lumMod val="50000"/>
                </a:schemeClr>
              </a:solidFill>
              <a:latin typeface="Salesforce Sans"/>
              <a:cs typeface="+mj-cs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9497D95-D925-3641-A715-DB7630E983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43870" y="2286000"/>
            <a:ext cx="5711810" cy="3630168"/>
          </a:xfrm>
        </p:spPr>
        <p:txBody>
          <a:bodyPr rtlCol="0">
            <a:normAutofit/>
          </a:bodyPr>
          <a:lstStyle/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zh-TW" altLang="en-US" sz="24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黃色小鴨把療癒人心的氛圍傳遞出去，</a:t>
            </a:r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修正"/>
              </a:rPr>
              <a:t>希望大家都能夠把過去不開心都能夠忘掉</a:t>
            </a:r>
            <a:endParaRPr lang="zh-TW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05A56826-26D5-C8C5-F93B-5F099E8502EF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>
          <a:blip r:embed="rId3"/>
          <a:stretch>
            <a:fillRect/>
          </a:stretch>
        </p:blipFill>
        <p:spPr>
          <a:xfrm>
            <a:off x="804069" y="630238"/>
            <a:ext cx="4191000" cy="5588000"/>
          </a:xfrm>
        </p:spPr>
      </p:pic>
    </p:spTree>
    <p:extLst>
      <p:ext uri="{BB962C8B-B14F-4D97-AF65-F5344CB8AC3E}">
        <p14:creationId xmlns:p14="http://schemas.microsoft.com/office/powerpoint/2010/main" val="2951688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>
            <a:extLst>
              <a:ext uri="{FF2B5EF4-FFF2-40B4-BE49-F238E27FC236}">
                <a16:creationId xmlns:a16="http://schemas.microsoft.com/office/drawing/2014/main" id="{1B6C6BD0-EDC9-7C44-A414-B66D25E34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42871"/>
            <a:ext cx="10058400" cy="1289304"/>
          </a:xfrm>
        </p:spPr>
        <p:txBody>
          <a:bodyPr rtlCol="0"/>
          <a:lstStyle/>
          <a:p>
            <a:pPr rtl="0"/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Salesforce Sans"/>
              </a:rPr>
              <a:t>高雄</a:t>
            </a:r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  <a:latin typeface="Salesforce Sans"/>
              </a:rPr>
              <a:t>-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Salesforce Sans"/>
              </a:rPr>
              <a:t>義大遊樂世界</a:t>
            </a:r>
          </a:p>
        </p:txBody>
      </p:sp>
      <p:pic>
        <p:nvPicPr>
          <p:cNvPr id="11" name="圖片版面配置區 10">
            <a:extLst>
              <a:ext uri="{FF2B5EF4-FFF2-40B4-BE49-F238E27FC236}">
                <a16:creationId xmlns:a16="http://schemas.microsoft.com/office/drawing/2014/main" id="{6C6BEE9B-92F1-703E-DF77-629D47A75D2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2500" b="12500"/>
          <a:stretch>
            <a:fillRect/>
          </a:stretch>
        </p:blipFill>
        <p:spPr/>
      </p:pic>
      <p:pic>
        <p:nvPicPr>
          <p:cNvPr id="13" name="圖片版面配置區 12">
            <a:extLst>
              <a:ext uri="{FF2B5EF4-FFF2-40B4-BE49-F238E27FC236}">
                <a16:creationId xmlns:a16="http://schemas.microsoft.com/office/drawing/2014/main" id="{80F6E763-768C-A03A-7CE7-8C58DE68169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t="12500" b="12500"/>
          <a:stretch>
            <a:fillRect/>
          </a:stretch>
        </p:blipFill>
        <p:spPr>
          <a:xfrm>
            <a:off x="8221093" y="2163330"/>
            <a:ext cx="2919413" cy="2919413"/>
          </a:xfrm>
        </p:spPr>
      </p:pic>
      <p:pic>
        <p:nvPicPr>
          <p:cNvPr id="7" name="圖片版面配置區 6">
            <a:extLst>
              <a:ext uri="{FF2B5EF4-FFF2-40B4-BE49-F238E27FC236}">
                <a16:creationId xmlns:a16="http://schemas.microsoft.com/office/drawing/2014/main" id="{9C05759C-AF27-A837-7E39-76E0E17DA2A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t="12500" b="12500"/>
          <a:stretch>
            <a:fillRect/>
          </a:stretch>
        </p:blipFill>
        <p:spPr/>
      </p:pic>
      <p:sp>
        <p:nvSpPr>
          <p:cNvPr id="15" name="文字版面配置區 14">
            <a:extLst>
              <a:ext uri="{FF2B5EF4-FFF2-40B4-BE49-F238E27FC236}">
                <a16:creationId xmlns:a16="http://schemas.microsoft.com/office/drawing/2014/main" id="{C12A8319-F1BF-20D2-01F8-1AA545FC78D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7" name="文字版面配置區 16">
            <a:extLst>
              <a:ext uri="{FF2B5EF4-FFF2-40B4-BE49-F238E27FC236}">
                <a16:creationId xmlns:a16="http://schemas.microsoft.com/office/drawing/2014/main" id="{F498C671-9525-3381-9A9D-35DA3CE9F5D6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0" name="文字版面配置區 19">
            <a:extLst>
              <a:ext uri="{FF2B5EF4-FFF2-40B4-BE49-F238E27FC236}">
                <a16:creationId xmlns:a16="http://schemas.microsoft.com/office/drawing/2014/main" id="{7A21737D-2CF2-2C96-710B-F0392124B56D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0389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319ED1B1-6FE0-FA43-95C4-366DBD1F13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97618" y="831287"/>
            <a:ext cx="4016206" cy="2210672"/>
          </a:xfrm>
        </p:spPr>
        <p:txBody>
          <a:bodyPr rtlCol="0"/>
          <a:lstStyle/>
          <a:p>
            <a:pPr marL="0" indent="0" rtl="0">
              <a:buFont typeface="Calibri" panose="020F0502020204030204" pitchFamily="34" charset="0"/>
              <a:buNone/>
            </a:pPr>
            <a:r>
              <a:rPr lang="zh-TW" altLang="en-US" sz="6000" b="1" cap="all" spc="-50" dirty="0">
                <a:solidFill>
                  <a:schemeClr val="accent2">
                    <a:lumMod val="50000"/>
                  </a:schemeClr>
                </a:solidFill>
                <a:latin typeface="Salesforce Sans"/>
                <a:cs typeface="+mj-cs"/>
              </a:rPr>
              <a:t>高雄旗津</a:t>
            </a:r>
            <a:endParaRPr lang="en-US" altLang="zh-TW" sz="2800" b="1" cap="all" spc="-50" dirty="0">
              <a:solidFill>
                <a:schemeClr val="accent2">
                  <a:lumMod val="50000"/>
                </a:schemeClr>
              </a:solidFill>
              <a:latin typeface="Salesforce Sans"/>
              <a:cs typeface="+mj-cs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2E0A3840-9FC0-6486-5E32-070E63887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2715" y="2770850"/>
            <a:ext cx="4307752" cy="2425264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8B241E7B-A7CA-27E0-C4A9-09AA68038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7929" y="1716313"/>
            <a:ext cx="5065486" cy="379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976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732E9F2-C620-4FC8-8F0A-A41F3E18E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鳳儀書院</a:t>
            </a:r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23CA2D5F-A678-7DB6-CB0C-58247ABEDC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84609" y="1874165"/>
            <a:ext cx="2131053" cy="3785174"/>
          </a:xfrm>
          <a:solidFill>
            <a:schemeClr val="bg1"/>
          </a:solidFill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806AE8C-BA7C-F7E1-EFF3-104AE1A188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9794" y="2065815"/>
            <a:ext cx="4650538" cy="348790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3426234-1A8D-A93B-A40B-576DB53E4B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9751" y="2065814"/>
            <a:ext cx="2615929" cy="348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93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版面配置區 6">
            <a:extLst>
              <a:ext uri="{FF2B5EF4-FFF2-40B4-BE49-F238E27FC236}">
                <a16:creationId xmlns:a16="http://schemas.microsoft.com/office/drawing/2014/main" id="{36FD46BC-5625-B894-923E-4943ECC2144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29893" b="29893"/>
          <a:stretch>
            <a:fillRect/>
          </a:stretch>
        </p:blipFill>
        <p:spPr/>
      </p:pic>
      <p:sp>
        <p:nvSpPr>
          <p:cNvPr id="9" name="標題 8">
            <a:extLst>
              <a:ext uri="{FF2B5EF4-FFF2-40B4-BE49-F238E27FC236}">
                <a16:creationId xmlns:a16="http://schemas.microsoft.com/office/drawing/2014/main" id="{23E72589-9A16-3DED-7C00-41C819432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田寮月世界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786A9BB8-B0A3-FEBF-1047-4EFB88AD9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714" y="630936"/>
            <a:ext cx="3676953" cy="5515429"/>
          </a:xfrm>
          <a:prstGeom prst="rect">
            <a:avLst/>
          </a:prstGeom>
        </p:spPr>
      </p:pic>
      <p:sp>
        <p:nvSpPr>
          <p:cNvPr id="13" name="文字版面配置區 12">
            <a:extLst>
              <a:ext uri="{FF2B5EF4-FFF2-40B4-BE49-F238E27FC236}">
                <a16:creationId xmlns:a16="http://schemas.microsoft.com/office/drawing/2014/main" id="{38B53D07-7BAE-49C9-76B8-DFA5F151ADA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1221724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MONO">
      <a:dk1>
        <a:srgbClr val="000000"/>
      </a:dk1>
      <a:lt1>
        <a:srgbClr val="ECEEF7"/>
      </a:lt1>
      <a:dk2>
        <a:srgbClr val="000000"/>
      </a:dk2>
      <a:lt2>
        <a:srgbClr val="F5F8FF"/>
      </a:lt2>
      <a:accent1>
        <a:srgbClr val="ECEEF7"/>
      </a:accent1>
      <a:accent2>
        <a:srgbClr val="F5F8FF"/>
      </a:accent2>
      <a:accent3>
        <a:srgbClr val="A1A2A9"/>
      </a:accent3>
      <a:accent4>
        <a:srgbClr val="141514"/>
      </a:accent4>
      <a:accent5>
        <a:srgbClr val="000000"/>
      </a:accent5>
      <a:accent6>
        <a:srgbClr val="96969C"/>
      </a:accent6>
      <a:hlink>
        <a:srgbClr val="5F6063"/>
      </a:hlink>
      <a:folHlink>
        <a:srgbClr val="919191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8399876_TF00089743_Win32" id="{A1F616B9-8C5D-4B1A-AB21-977FE5DDC4AE}" vid="{01077EDD-3B04-40F0-B484-103C68849A67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00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C96C458A-6CC1-4FEE-AC7F-D0ABFD0DD393}">
  <we:reference id="wa104178141" version="4.3.3.0" store="en-US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000AB2-1957-427C-B872-176ABC83E732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2C74EDC3-6C87-4699-93BC-02BA54C8E07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47902AF-9AD5-48A3-AD68-95C39B09F3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派對</Template>
  <TotalTime>212</TotalTime>
  <Words>212</Words>
  <Application>Microsoft Office PowerPoint</Application>
  <PresentationFormat>寬螢幕</PresentationFormat>
  <Paragraphs>23</Paragraphs>
  <Slides>8</Slides>
  <Notes>8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</vt:i4>
      </vt:variant>
    </vt:vector>
  </HeadingPairs>
  <TitlesOfParts>
    <vt:vector size="17" baseType="lpstr">
      <vt:lpstr>Microsoft JhengHei UI</vt:lpstr>
      <vt:lpstr>Salesforce Sans</vt:lpstr>
      <vt:lpstr>微軟正黑體</vt:lpstr>
      <vt:lpstr>微軟正黑體</vt:lpstr>
      <vt:lpstr>微軟正黑體修正</vt:lpstr>
      <vt:lpstr>Arial</vt:lpstr>
      <vt:lpstr>Calibri</vt:lpstr>
      <vt:lpstr>Wingdings</vt:lpstr>
      <vt:lpstr>RetrospectVTI</vt:lpstr>
      <vt:lpstr>寒假作業</vt:lpstr>
      <vt:lpstr>PowerPoint 簡報</vt:lpstr>
      <vt:lpstr>台南-南鯤鯓代天府</vt:lpstr>
      <vt:lpstr>高雄愛河灣</vt:lpstr>
      <vt:lpstr>高雄-義大遊樂世界</vt:lpstr>
      <vt:lpstr>PowerPoint 簡報</vt:lpstr>
      <vt:lpstr>鳳儀書院</vt:lpstr>
      <vt:lpstr>田寮月世界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寒假作業</dc:title>
  <dc:creator>bei-wen wu</dc:creator>
  <cp:lastModifiedBy>bei-wen wu</cp:lastModifiedBy>
  <cp:revision>2</cp:revision>
  <dcterms:created xsi:type="dcterms:W3CDTF">2024-02-16T11:12:27Z</dcterms:created>
  <dcterms:modified xsi:type="dcterms:W3CDTF">2024-02-16T14:45:26Z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