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FF"/>
    <a:srgbClr val="000000"/>
    <a:srgbClr val="CCFFFF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E73658-92D8-4A7B-95B3-0E45542B9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197EB21-18D1-4C46-8DE9-B6CD34182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EEE97F-3D72-4970-86AF-F7431F68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C2F983-82CA-4759-BBB7-034B5DD6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EACDC-19DA-484D-AC5E-92C693E6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37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258D3-6FA7-42A0-BEF6-C59B90B0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17D0AC-7972-470A-8030-37373071F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87BE68-EF0F-4300-8B22-AD16EFF7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868906-A19B-4278-B017-16D04FBB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9A2928-810F-4454-892D-5351514F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23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E0D5E77-FA09-4A41-8F57-CB88F142A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3E9CE2-5280-4820-82EB-74F19C2DC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A6D65C-5D5B-4ABC-B32E-C1897B5A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0B7934-1B4F-4320-A3C5-00CDAC0F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0FC49E-8D35-4523-9735-630FC45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64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EC177A-D47D-4717-9266-08B37459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9C5E20-687F-4984-8706-F7590F75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46C3C5-BB13-4BA9-A55A-DBFCE7E4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537876-66F2-4234-93FE-8B1647C0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90730E-4508-4A3A-9EA7-7960E93F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7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5D8E64-BE96-4FFD-8F2C-A6BC8996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CAB9B9-AD11-475D-83EA-23B3119F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25A322-B842-4D20-A170-FE9BE719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3F29AD-22E1-420D-B8DC-18BC852D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297FC6-C09C-4B64-BDDC-9A25DB5D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75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673EAF-C95E-4E87-9D91-04EB5438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BDA67C-6D50-4560-8494-7F489726B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287204-929C-4AAA-821A-8F3937B29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044617-A9EA-4CB7-8E91-74CFF955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D584AD-C6E4-4EFB-958D-73D30909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52C05D-F757-4C78-9C7A-88262A6E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45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BB6F6-3C02-4A2F-A2F1-BFC506F8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F5BFA1-E541-403A-A653-02740195E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83BC6B9-5463-48A1-84A9-FC03AEA9E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50B1BD4-B6D0-42A3-ABC6-FC62AE3B0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E72B5B-DB32-4EC3-8546-CC922041E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EBA018-3035-4811-ACF4-2627B72D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BA7F3D-8A81-4D76-B4A9-36B8E180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B50541F-D33A-4F04-BB5A-8B4ADA38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96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05F99-BD8B-4889-9EFF-AAF00E8D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5DCC785-470A-400C-869E-2DF4EDDC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509121-0259-4A6A-9491-E4D91FA1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EE490A-9582-4A44-94E5-3E177503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4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0FAAA2-7BED-4206-91E1-B06ACEA8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B9A074C-6F54-4D4F-B5BD-F0A09A75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1A4F56-AC8C-403E-ACC3-3DEFFA6E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37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A2F4A3-2A57-42B8-B549-A90FB5B5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5071BC-7738-4BDC-AFFF-113EC393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47379C-6E35-4D55-A7AE-1A0AA8CA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1744B4-3A1B-4945-93F0-DBBF8FAE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10EC49-5D86-43CA-BD54-89C6B359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D1C877-8940-45B2-9F64-924588D0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B19A32-FD06-4E59-8DDF-929AD456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F3ACE2-EDF2-42D6-BBE1-F3B34B263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D48AA0-63B0-487E-BD32-8941F18BF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A0B1B2-CAE3-4CA7-AF1F-046D60D7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EF1120-1CB5-4268-96C3-6EE0A416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885661-F22C-43DB-827A-2339B4C2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65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825FA8E-4A05-4FF2-8EC0-B7C823CF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EE3D6B-AEDD-45B9-8CA5-FD8A853A2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A4DDA4-3234-4A98-9DD7-59EDFB652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D4F2-3112-4B67-8F4B-BA02FCDF641F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6C087A-3EC6-47C1-AB94-808F51EC6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E9FC00-F190-4AB9-ABF5-24C2DF448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1DB05-F836-4F22-8797-1D7C2B3B71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03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AC0895-1B45-4548-A132-3EBD2456B125}"/>
              </a:ext>
            </a:extLst>
          </p:cNvPr>
          <p:cNvSpPr/>
          <p:nvPr/>
        </p:nvSpPr>
        <p:spPr>
          <a:xfrm>
            <a:off x="2733540" y="1617785"/>
            <a:ext cx="6168183" cy="3196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AE3CC74-0E0E-4507-8C13-E30E24D37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26" y="2174590"/>
            <a:ext cx="3602947" cy="270221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0423523-67B4-44B9-BB1B-6AF254186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22" y="1617785"/>
            <a:ext cx="6432218" cy="4223823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364018E-CC4B-4476-A1BC-D645852AFC73}"/>
              </a:ext>
            </a:extLst>
          </p:cNvPr>
          <p:cNvSpPr txBox="1"/>
          <p:nvPr/>
        </p:nvSpPr>
        <p:spPr>
          <a:xfrm>
            <a:off x="4196264" y="1398570"/>
            <a:ext cx="324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勘亭流" panose="03000909000000000000" pitchFamily="65" charset="-120"/>
                <a:ea typeface="華康勘亭流" panose="03000909000000000000" pitchFamily="65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EB6C7FF-7BEC-416F-9A08-1969FE61F810}"/>
              </a:ext>
            </a:extLst>
          </p:cNvPr>
          <p:cNvSpPr txBox="1"/>
          <p:nvPr/>
        </p:nvSpPr>
        <p:spPr>
          <a:xfrm>
            <a:off x="9257323" y="4073811"/>
            <a:ext cx="318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404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27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AFEC83DF-5B80-4B5B-805E-28EE3D8F7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5126" y="2655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87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ADEB031-00A0-48B4-9B09-A600B58EC5F0}"/>
              </a:ext>
            </a:extLst>
          </p:cNvPr>
          <p:cNvSpPr txBox="1"/>
          <p:nvPr/>
        </p:nvSpPr>
        <p:spPr>
          <a:xfrm>
            <a:off x="1422400" y="825500"/>
            <a:ext cx="7429500" cy="87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1F9A47B-166E-4437-B4A8-D9E86B4B1731}"/>
              </a:ext>
            </a:extLst>
          </p:cNvPr>
          <p:cNvSpPr txBox="1"/>
          <p:nvPr/>
        </p:nvSpPr>
        <p:spPr>
          <a:xfrm>
            <a:off x="1748367" y="418646"/>
            <a:ext cx="8991600" cy="96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4B351D8-4A2E-4DF8-A58F-1FC36CB89E20}"/>
              </a:ext>
            </a:extLst>
          </p:cNvPr>
          <p:cNvSpPr txBox="1"/>
          <p:nvPr/>
        </p:nvSpPr>
        <p:spPr>
          <a:xfrm>
            <a:off x="1943100" y="302280"/>
            <a:ext cx="8991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r>
              <a:rPr lang="zh-TW" altLang="en-US" sz="4400" dirty="0">
                <a:solidFill>
                  <a:srgbClr val="CC99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FFFFCC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So much fun here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EBDD412-80C5-4F44-AFD8-D6D07776D365}"/>
              </a:ext>
            </a:extLst>
          </p:cNvPr>
          <p:cNvGrpSpPr/>
          <p:nvPr/>
        </p:nvGrpSpPr>
        <p:grpSpPr>
          <a:xfrm rot="21113894">
            <a:off x="1422400" y="2090987"/>
            <a:ext cx="4540735" cy="3076857"/>
            <a:chOff x="1422400" y="2090987"/>
            <a:chExt cx="4540735" cy="3076857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929D166-9FB1-4308-8097-BB4F2AC5D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283" y="2435615"/>
              <a:ext cx="2171700" cy="18288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89E803C-5349-4F48-B70C-2D9C5A001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400" y="2090987"/>
              <a:ext cx="4540735" cy="3076857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415C593-E554-4997-BFDA-2902DCD7896D}"/>
                </a:ext>
              </a:extLst>
            </p:cNvPr>
            <p:cNvSpPr txBox="1"/>
            <p:nvPr/>
          </p:nvSpPr>
          <p:spPr>
            <a:xfrm>
              <a:off x="3471333" y="4609043"/>
              <a:ext cx="1898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0000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搭渡輪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931B847-4855-46B7-AEE9-75F1D3DB5F5A}"/>
              </a:ext>
            </a:extLst>
          </p:cNvPr>
          <p:cNvGrpSpPr/>
          <p:nvPr/>
        </p:nvGrpSpPr>
        <p:grpSpPr>
          <a:xfrm rot="815470">
            <a:off x="6581532" y="2271064"/>
            <a:ext cx="4540735" cy="3487460"/>
            <a:chOff x="6581532" y="1981200"/>
            <a:chExt cx="4540735" cy="348746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03F759B3-EAD9-424B-A867-1B1F37438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266" y="2497263"/>
              <a:ext cx="2692400" cy="2184804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E0177E3-5ADB-4A4B-A1FD-F1EFB199C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32" y="1981200"/>
              <a:ext cx="4540735" cy="3487460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87988910-D77A-444D-841B-A4329077095A}"/>
                </a:ext>
              </a:extLst>
            </p:cNvPr>
            <p:cNvSpPr txBox="1"/>
            <p:nvPr/>
          </p:nvSpPr>
          <p:spPr>
            <a:xfrm>
              <a:off x="8012068" y="4655209"/>
              <a:ext cx="1380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90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EBDEECD-5831-46C8-A48D-B90CA1FB3589}"/>
              </a:ext>
            </a:extLst>
          </p:cNvPr>
          <p:cNvSpPr/>
          <p:nvPr/>
        </p:nvSpPr>
        <p:spPr>
          <a:xfrm>
            <a:off x="2146300" y="818634"/>
            <a:ext cx="789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CC99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美味的小吃 </a:t>
            </a:r>
            <a:r>
              <a:rPr lang="en-US" altLang="zh-TW" sz="4400" dirty="0">
                <a:solidFill>
                  <a:srgbClr val="FFFFCC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Delicious snacks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3AAC791-9FA6-495F-AD92-7DAE850CE5C6}"/>
              </a:ext>
            </a:extLst>
          </p:cNvPr>
          <p:cNvGrpSpPr/>
          <p:nvPr/>
        </p:nvGrpSpPr>
        <p:grpSpPr>
          <a:xfrm>
            <a:off x="1295400" y="2706687"/>
            <a:ext cx="3073400" cy="2796878"/>
            <a:chOff x="1295400" y="2706687"/>
            <a:chExt cx="3073400" cy="279687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B2305F9-D2AD-46ED-92A3-146CA986A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706687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FDA8787-73F7-414A-A893-D2936FB36A9E}"/>
                </a:ext>
              </a:extLst>
            </p:cNvPr>
            <p:cNvSpPr txBox="1"/>
            <p:nvPr/>
          </p:nvSpPr>
          <p:spPr>
            <a:xfrm>
              <a:off x="1778000" y="50419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阿婆鐵蛋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DFD38825-602F-40DB-99A7-AD42DF547063}"/>
              </a:ext>
            </a:extLst>
          </p:cNvPr>
          <p:cNvGrpSpPr/>
          <p:nvPr/>
        </p:nvGrpSpPr>
        <p:grpSpPr>
          <a:xfrm>
            <a:off x="4927600" y="2706686"/>
            <a:ext cx="2590800" cy="2796878"/>
            <a:chOff x="4927600" y="2706686"/>
            <a:chExt cx="2590800" cy="279687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1F1F9F2-64DC-4FC7-AC94-F910078F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600" y="2706686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BF2D244-E647-43B4-82EE-04ABD8F0D86B}"/>
                </a:ext>
              </a:extLst>
            </p:cNvPr>
            <p:cNvSpPr txBox="1"/>
            <p:nvPr/>
          </p:nvSpPr>
          <p:spPr>
            <a:xfrm>
              <a:off x="5461000" y="5041899"/>
              <a:ext cx="2044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炸蝦捲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9D65C447-6E1F-450E-A7AB-BC7312F13273}"/>
              </a:ext>
            </a:extLst>
          </p:cNvPr>
          <p:cNvGrpSpPr/>
          <p:nvPr/>
        </p:nvGrpSpPr>
        <p:grpSpPr>
          <a:xfrm>
            <a:off x="8442325" y="2706686"/>
            <a:ext cx="2647950" cy="2784178"/>
            <a:chOff x="8442325" y="2706686"/>
            <a:chExt cx="2647950" cy="278417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1CA45C8-7E5F-42B5-9733-3C218D94E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325" y="2706686"/>
              <a:ext cx="264795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BE99E2E-ED01-44C8-B8B5-C23AE88FA1B4}"/>
                </a:ext>
              </a:extLst>
            </p:cNvPr>
            <p:cNvSpPr txBox="1"/>
            <p:nvPr/>
          </p:nvSpPr>
          <p:spPr>
            <a:xfrm>
              <a:off x="9163050" y="5029199"/>
              <a:ext cx="176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60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38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華康勘亭流</vt:lpstr>
      <vt:lpstr>華康彩帶體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2025-04-10T06:33:35Z</dcterms:created>
  <dcterms:modified xsi:type="dcterms:W3CDTF">2025-06-19T06:34:27Z</dcterms:modified>
</cp:coreProperties>
</file>