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80808"/>
    <a:srgbClr val="29292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941F4A-7233-41D2-B5F1-DC5A9C0E9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6C66C4B-2026-434E-BB8A-1E3455D01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D28ED1-5187-411D-BCC4-A0576DF9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F21BC1-CAFF-4756-BF6D-523BF10F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2410A2-3208-4F74-8673-03CA664E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1E125-37E7-4EF4-AA3A-53C8441E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7220BC-0A9B-40FD-8236-69F378DC6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69490C0-6E4B-4253-932C-52EA65D8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1C2625-98C3-46C9-8CE8-38B45009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3711DE-B707-48AE-92AB-84B23A85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54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BD7F3C2-07CE-4E5B-88D2-A08EB98D7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A73E71-FBDA-4297-8D9F-CAECF42E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EE0909-2C38-447E-A88F-BF20BCA6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C577BC-6C9A-44A3-B3D9-8A36D5D6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C77751-F5E7-4F3F-A13C-99A91624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15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690B7-E064-4F5B-A9DC-FB1251A5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B8B696-3E39-4058-A014-82EF5145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DD880D-0B35-40AC-8965-59EFFE5F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83965D-DE28-40B7-AFD6-6A1DD7AE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0F2B71-F01F-4038-AE67-A1AE6290B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72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33BC22-22C6-4FD5-8F8D-562EC420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DA1B2-8280-4BA4-B4C6-CC319537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4966D4-A808-47B7-BDC6-A335BAD2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118370-A9AD-440C-9AF0-EF21119A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2357D2-F9E5-4170-BC42-08CE567C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1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DD99B-EADA-4152-A9DA-47B111AE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1CEE42-E015-46AC-8B06-28C2C5F17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8A5B02D-D0A6-4977-BE05-CFA12AF1A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4233F4F-C974-4567-A231-D2005D54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18C9BC-9B61-4F82-A3CB-F244CBA2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648490-8186-470C-BCDF-10FFAE1E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08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BFBB5-711C-4847-9897-5EFA5F43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5515334-11B8-46DA-9E88-596C823CA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215638-3FEB-481D-A435-2D5918E7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0133E98-B657-4D4E-ADFD-89C8587C1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A50276F-9EDB-4E18-AC09-E6398DD75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7432FFA-D39E-4A5C-A0B8-E2A6FC4E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C3E786D-B20D-4091-8074-14187E26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649948D-5766-4974-AE12-8CBE948C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55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46D3E3-5D9D-4E4C-B54D-D305866F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3D768A0-68F4-4387-84BF-1F8F49C6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1799F0-FFAB-4D94-96D0-D79F592D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13DFA5-2373-449C-A78A-9C1543E7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7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3873E65-2DD0-49AB-9FEE-EC9FA43D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BA745F4-BC82-4904-BF91-AF0B2FA2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1FC2F1-1D18-4CC1-AB64-121E4CE1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1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81A32-750C-48E3-92F4-8FCD9461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03C46A-A6E6-4AD0-9A60-65B12BCF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0223DC-BAF6-4CAE-9C09-E20DE0B6C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48064C-1592-469C-99A7-91450099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F9E994-4DED-40BC-9B60-41664C2C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FE78C6-7270-43D8-A6B0-79789DBF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91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793E0-360A-4D09-859B-47675855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9FF8F8C-9946-41B8-BEA0-88FDB7347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FB9ED8-A708-4F39-9AC1-A445444DF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3A3DDAB-3126-44B2-AA8D-827B71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6BFBFA-8FF2-4BFA-B0C4-61FC2FC1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5358A12-C962-4563-8A3A-6E2ECBDA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32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7BC62C-CF71-41AA-8D2E-965DC648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7054050-2F57-45A0-A14A-03A80E93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0F4C50-B5AB-4FD5-B4B5-BB1B52256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DED6-2190-48CE-935A-30CFBBB6BC5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96CD1F-118D-49A2-A26D-708B95494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8EE1EE-2F34-45A7-ACC5-881614B79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525B-6381-4CD0-B7F0-77B58AD62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2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8A66C38-B825-4C5B-95D5-D400928ACBD8}"/>
              </a:ext>
            </a:extLst>
          </p:cNvPr>
          <p:cNvSpPr/>
          <p:nvPr/>
        </p:nvSpPr>
        <p:spPr>
          <a:xfrm>
            <a:off x="3060553" y="389467"/>
            <a:ext cx="6070893" cy="3501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5400" b="0" cap="none" spc="0" dirty="0">
              <a:ln w="19050">
                <a:solidFill>
                  <a:schemeClr val="bg1"/>
                </a:solidFill>
              </a:ln>
              <a:solidFill>
                <a:srgbClr val="08080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1F19B6-AE93-4A62-927A-B7C615665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67" y="2209801"/>
            <a:ext cx="4144579" cy="310843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F22D64D-95B2-4411-9D8C-1AD4A0C99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1367225"/>
            <a:ext cx="8361586" cy="549077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FBDD4EFD-42B9-4839-955D-504671999BB3}"/>
              </a:ext>
            </a:extLst>
          </p:cNvPr>
          <p:cNvSpPr txBox="1"/>
          <p:nvPr/>
        </p:nvSpPr>
        <p:spPr>
          <a:xfrm>
            <a:off x="4986867" y="1003683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5C2C096-90A1-4F61-BC68-51892BF3CF80}"/>
              </a:ext>
            </a:extLst>
          </p:cNvPr>
          <p:cNvSpPr txBox="1"/>
          <p:nvPr/>
        </p:nvSpPr>
        <p:spPr>
          <a:xfrm>
            <a:off x="10320867" y="3890665"/>
            <a:ext cx="1761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班級：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403</a:t>
            </a:r>
          </a:p>
          <a:p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座號：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23</a:t>
            </a:r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ED9AEA5F-136D-4D2D-8B20-DFFD139486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2539" y="2662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900FAB8F-2650-4FB5-AB7A-337CC176D99B}"/>
              </a:ext>
            </a:extLst>
          </p:cNvPr>
          <p:cNvSpPr txBox="1"/>
          <p:nvPr/>
        </p:nvSpPr>
        <p:spPr>
          <a:xfrm>
            <a:off x="2599267" y="1193800"/>
            <a:ext cx="6214533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8F2368B-95FD-4E3C-99F7-5CCC778021FB}"/>
              </a:ext>
            </a:extLst>
          </p:cNvPr>
          <p:cNvSpPr txBox="1"/>
          <p:nvPr/>
        </p:nvSpPr>
        <p:spPr>
          <a:xfrm>
            <a:off x="2599267" y="407650"/>
            <a:ext cx="71204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3">
                    <a:lumMod val="50000"/>
                  </a:schemeClr>
                </a:solidFill>
              </a:rPr>
              <a:t>這裡超好玩 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</a:rPr>
              <a:t>So much fun here</a:t>
            </a:r>
          </a:p>
          <a:p>
            <a:endParaRPr lang="en-US" altLang="zh-TW" sz="44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39A160F2-099E-4713-ACC7-91A7715294CF}"/>
              </a:ext>
            </a:extLst>
          </p:cNvPr>
          <p:cNvGrpSpPr/>
          <p:nvPr/>
        </p:nvGrpSpPr>
        <p:grpSpPr>
          <a:xfrm rot="21043125">
            <a:off x="920265" y="2495221"/>
            <a:ext cx="4255469" cy="2883557"/>
            <a:chOff x="920265" y="2495221"/>
            <a:chExt cx="4255469" cy="2883557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E5D4E108-278C-4D9B-BF8D-0F627595F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17" y="2726266"/>
              <a:ext cx="2171700" cy="1828800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C56C1750-E3B7-49B9-8355-47D40F0C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5" y="2495221"/>
              <a:ext cx="4255469" cy="2883557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800EF127-791E-464E-922B-38D46EFD727F}"/>
                </a:ext>
              </a:extLst>
            </p:cNvPr>
            <p:cNvSpPr txBox="1"/>
            <p:nvPr/>
          </p:nvSpPr>
          <p:spPr>
            <a:xfrm>
              <a:off x="2599267" y="4914900"/>
              <a:ext cx="1583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002060"/>
                  </a:solidFill>
                </a:rPr>
                <a:t>搭渡輪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473A9F26-D724-4136-92D6-62DC1DA06718}"/>
              </a:ext>
            </a:extLst>
          </p:cNvPr>
          <p:cNvGrpSpPr/>
          <p:nvPr/>
        </p:nvGrpSpPr>
        <p:grpSpPr>
          <a:xfrm rot="735895">
            <a:off x="6289032" y="2537278"/>
            <a:ext cx="4261473" cy="3279932"/>
            <a:chOff x="6289032" y="2537278"/>
            <a:chExt cx="4261473" cy="327993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067BA861-2823-4900-AFF6-5EA9501DB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036" y="2971800"/>
              <a:ext cx="2692400" cy="2061633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5DE1484D-223B-4738-99B6-F48546E6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032" y="2537278"/>
              <a:ext cx="4261473" cy="3279932"/>
            </a:xfrm>
            <a:prstGeom prst="rect">
              <a:avLst/>
            </a:prstGeom>
          </p:spPr>
        </p:pic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A75F09F0-2921-46E3-B553-A0A91A635CC5}"/>
                </a:ext>
              </a:extLst>
            </p:cNvPr>
            <p:cNvSpPr txBox="1"/>
            <p:nvPr/>
          </p:nvSpPr>
          <p:spPr>
            <a:xfrm>
              <a:off x="7509933" y="4969557"/>
              <a:ext cx="12276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solidFill>
                    <a:srgbClr val="002060"/>
                  </a:solidFill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489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873EA61-0D1C-4544-B6BF-363DC355CD5C}"/>
              </a:ext>
            </a:extLst>
          </p:cNvPr>
          <p:cNvSpPr/>
          <p:nvPr/>
        </p:nvSpPr>
        <p:spPr>
          <a:xfrm>
            <a:off x="2446675" y="386834"/>
            <a:ext cx="76899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彩帶體(P)" panose="040B0700000000000000" pitchFamily="82" charset="-120"/>
                <a:ea typeface="華康彩帶體(P)" panose="040B0700000000000000" pitchFamily="82" charset="-120"/>
              </a:rPr>
              <a:t>美味的小吃</a:t>
            </a:r>
            <a:r>
              <a:rPr lang="zh-TW" altLang="en-US" sz="4400" dirty="0">
                <a:latin typeface="華康彩帶體(P)" panose="040B0700000000000000" pitchFamily="82" charset="-120"/>
                <a:ea typeface="華康彩帶體(P)" panose="040B0700000000000000" pitchFamily="82" charset="-120"/>
              </a:rPr>
              <a:t> </a:t>
            </a:r>
            <a:r>
              <a:rPr lang="zh-TW" altLang="en-US" sz="4400" dirty="0">
                <a:solidFill>
                  <a:srgbClr val="002060"/>
                </a:solidFill>
                <a:latin typeface="華康彩帶體(P)" panose="040B0700000000000000" pitchFamily="82" charset="-120"/>
                <a:ea typeface="華康彩帶體(P)" panose="040B0700000000000000" pitchFamily="82" charset="-120"/>
              </a:rPr>
              <a:t>Delicious snacks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95DB6188-A381-4735-A8CF-C011B2B360A4}"/>
              </a:ext>
            </a:extLst>
          </p:cNvPr>
          <p:cNvGrpSpPr/>
          <p:nvPr/>
        </p:nvGrpSpPr>
        <p:grpSpPr>
          <a:xfrm>
            <a:off x="1312333" y="2638953"/>
            <a:ext cx="2590800" cy="2573312"/>
            <a:chOff x="1312333" y="2638953"/>
            <a:chExt cx="2590800" cy="257331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F694B73-8DC7-462E-859D-E4EA4AB43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333" y="2638953"/>
              <a:ext cx="2590800" cy="195262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E2C5A17E-89C6-41DD-80F8-E3F0B4A552A7}"/>
                </a:ext>
              </a:extLst>
            </p:cNvPr>
            <p:cNvSpPr txBox="1"/>
            <p:nvPr/>
          </p:nvSpPr>
          <p:spPr>
            <a:xfrm>
              <a:off x="1312333" y="4842933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002060"/>
                  </a:solidFill>
                </a:rPr>
                <a:t>阿婆鐵蛋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E2E9AE8-B33C-42B8-BBD6-258C5C16706C}"/>
              </a:ext>
            </a:extLst>
          </p:cNvPr>
          <p:cNvGrpSpPr/>
          <p:nvPr/>
        </p:nvGrpSpPr>
        <p:grpSpPr>
          <a:xfrm>
            <a:off x="4800600" y="3420507"/>
            <a:ext cx="2590800" cy="2453759"/>
            <a:chOff x="4800600" y="3420507"/>
            <a:chExt cx="2590800" cy="2453759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201EA70-30A8-45B3-97F5-B90D94B6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420507"/>
              <a:ext cx="2590800" cy="19526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8FA2727-1E87-49F4-ABB3-DA9F2AE77A5A}"/>
                </a:ext>
              </a:extLst>
            </p:cNvPr>
            <p:cNvSpPr/>
            <p:nvPr/>
          </p:nvSpPr>
          <p:spPr>
            <a:xfrm>
              <a:off x="5660535" y="5504934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002060"/>
                  </a:solidFill>
                </a:rPr>
                <a:t>炸蝦捲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6BDDD9E6-2301-4040-A036-64910892D865}"/>
              </a:ext>
            </a:extLst>
          </p:cNvPr>
          <p:cNvGrpSpPr/>
          <p:nvPr/>
        </p:nvGrpSpPr>
        <p:grpSpPr>
          <a:xfrm>
            <a:off x="8133292" y="2452687"/>
            <a:ext cx="2647950" cy="2574912"/>
            <a:chOff x="8133292" y="2452687"/>
            <a:chExt cx="2647950" cy="257491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D82F8B7-7E2D-4EFF-AB01-043564E42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292" y="2452687"/>
              <a:ext cx="2647950" cy="1952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F8B688E-9493-4B31-9A1A-82C5070715A1}"/>
                </a:ext>
              </a:extLst>
            </p:cNvPr>
            <p:cNvSpPr/>
            <p:nvPr/>
          </p:nvSpPr>
          <p:spPr>
            <a:xfrm>
              <a:off x="9018685" y="4658267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>
                  <a:solidFill>
                    <a:srgbClr val="002060"/>
                  </a:solidFill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8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華康彩帶體(P)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2025-04-10T05:41:27Z</dcterms:created>
  <dcterms:modified xsi:type="dcterms:W3CDTF">2025-06-19T05:52:01Z</dcterms:modified>
</cp:coreProperties>
</file>