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33FF"/>
    <a:srgbClr val="FF66FF"/>
    <a:srgbClr val="CC66FF"/>
    <a:srgbClr val="EB85C9"/>
    <a:srgbClr val="EF8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755E6A-1507-445B-BCC9-AE240AE14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CC73960-9A4B-4B38-AEE0-0E6E44216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50FF86-5FA8-4D20-BA85-578ECC4D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5ACC-9AA4-42E6-AC35-9AEBACEE73B8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8EE347-C4AD-441D-9B8E-230CBAD1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BACD8E-7FC9-4E82-8D1D-1A75C931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C0-C37F-4665-8ADE-BB1AE04E8B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15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93841-3073-415A-9C0A-E3A0FEF8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CDDBDD4-7267-457C-82A3-34A63BD54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606102-4705-4C34-A2AC-E79FFF6D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5ACC-9AA4-42E6-AC35-9AEBACEE73B8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F0D00D-F420-47CA-88A6-3D3199B8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00C903-C623-4EE3-9B2B-F4EE91B3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C0-C37F-4665-8ADE-BB1AE04E8B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07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1201D6B-7D6E-49E4-8ACE-759D22A8D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FE5DCCF-70CC-4C44-80E9-AC0CBCE67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936503-FAD1-4729-93B8-FC594DE7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5ACC-9AA4-42E6-AC35-9AEBACEE73B8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6F7491-9AA9-4B46-93DB-64911D40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E8B63F-2EAB-4369-82E1-0A3D67BD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C0-C37F-4665-8ADE-BB1AE04E8B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8317FD-7045-4129-9874-765A3E1F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AFBDDB-4AA9-447A-B891-8A23B0151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BF218E-17A9-4C7E-BB8B-3A9CFBDC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5ACC-9AA4-42E6-AC35-9AEBACEE73B8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27907A-B31A-4006-AAEA-71EE9427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64C19E-E22D-45FD-B85E-7825935C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C0-C37F-4665-8ADE-BB1AE04E8B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24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6E43EE-5353-4404-B863-AB707D09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3EA0E9-F522-492B-8DEA-E58889742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1E43F1-2F8E-4A4C-A1ED-405683E8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5ACC-9AA4-42E6-AC35-9AEBACEE73B8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882239-AC4D-475D-95F1-972BF37E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152918-4FAC-4E7B-8584-CB52E475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C0-C37F-4665-8ADE-BB1AE04E8B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10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E7100E-7F24-4DFE-8683-CB742184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C566ED-1798-4241-9A91-C5A0DB0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7B96A55-B777-4BB6-865E-1F9511A07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E517465-89D3-4CE9-9197-F73DB196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5ACC-9AA4-42E6-AC35-9AEBACEE73B8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182DCF3-204C-4E18-8442-32CAE38B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33B7FC-25B3-4461-A976-CC80DAF2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C0-C37F-4665-8ADE-BB1AE04E8B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21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9B9C45-33CF-4BF7-B49B-43A56CFC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AE1B1CD-8D69-4795-9251-0F58A6F2D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DC3A9C-EC27-4087-8D30-03B67F475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198DA65-C4EB-46F5-BA7B-C2BD5049F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333C491-D9C3-4E58-B589-F7444856B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D67B77F-7971-4A82-9A5F-FF9DC42A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5ACC-9AA4-42E6-AC35-9AEBACEE73B8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0190EE9-93CC-4917-8676-7EB64BD65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90748C7-CB0B-4630-B95D-810D7CB4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C0-C37F-4665-8ADE-BB1AE04E8B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83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57EC65-419B-45BD-B9F8-35649700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DF1E9EB-E43D-46BE-9F3D-AAD6BFA1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5ACC-9AA4-42E6-AC35-9AEBACEE73B8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5FEF220-F126-4AE3-868D-557F80EF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5C28019-3ED1-4335-B099-24DADF0D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C0-C37F-4665-8ADE-BB1AE04E8B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27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623414D-296A-4877-96AC-A3CBCD87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5ACC-9AA4-42E6-AC35-9AEBACEE73B8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4BEF2C-6052-42A9-B80F-562B49DE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6D21E4-3E45-4359-941A-6D2F2C2B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C0-C37F-4665-8ADE-BB1AE04E8B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82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FA27CF-282D-44B6-8E0E-7E03DABD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8545D5-BB89-4C9D-ADF4-FF5089D93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22AE76D-B7DF-4A69-A7C6-7368AD42F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D9B3FB-2160-4A8B-ABBF-BAB56A81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5ACC-9AA4-42E6-AC35-9AEBACEE73B8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B943843-12A0-4B0C-93D6-FF8B3C18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27AE24-9F34-4E79-9E56-991D686D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C0-C37F-4665-8ADE-BB1AE04E8B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61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BD79DE-F217-410F-A0C5-CE909B9E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55AF562-C4E5-4B7A-9004-73F5218C9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F0107A-E63C-4CAA-9E07-47BFF4400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21E7F2D-D00E-4B2B-8509-ED839B60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5ACC-9AA4-42E6-AC35-9AEBACEE73B8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40DCA3F-4742-4CCB-9463-22166289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F9365D-B486-4F3C-8997-00C336DE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4C0-C37F-4665-8ADE-BB1AE04E8B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1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13D133A-7DDB-445C-A3F6-54594B46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052803-59C4-444D-AE74-626243043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D0D568-36FE-4A44-BB95-9B9269BA9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5ACC-9AA4-42E6-AC35-9AEBACEE73B8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0A0B27-50C5-4BF7-ABF7-BFD0EC42F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ADD94F-96AB-4F6E-8AE5-7E8E372A7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D64C0-C37F-4665-8ADE-BB1AE04E8B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40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B538B56-8B58-4CDA-9542-DD4B9C2D77CC}"/>
              </a:ext>
            </a:extLst>
          </p:cNvPr>
          <p:cNvSpPr/>
          <p:nvPr/>
        </p:nvSpPr>
        <p:spPr>
          <a:xfrm>
            <a:off x="3045652" y="846667"/>
            <a:ext cx="6568529" cy="302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85C9"/>
                </a:solidFill>
              </a:rPr>
              <a:t>校外教學 </a:t>
            </a:r>
            <a:r>
              <a:rPr lang="en-US" altLang="zh-TW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85C9"/>
                </a:solidFill>
              </a:rPr>
              <a:t>Happy Go</a:t>
            </a:r>
            <a:endParaRPr lang="zh-TW" alt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EB85C9"/>
              </a:solidFill>
              <a:effectLst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00B5B8A-22CB-4436-8C09-CF55B2FAFEA5}"/>
              </a:ext>
            </a:extLst>
          </p:cNvPr>
          <p:cNvSpPr txBox="1"/>
          <p:nvPr/>
        </p:nvSpPr>
        <p:spPr>
          <a:xfrm>
            <a:off x="4583005" y="1493792"/>
            <a:ext cx="383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9933FF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淡水八里一日遊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B6EF348-0521-4F0B-836E-6ADE111A0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05" y="3123699"/>
            <a:ext cx="3270000" cy="254355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22F15EF-6921-42B0-B32A-4396CD170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07" y="2373734"/>
            <a:ext cx="6417986" cy="448426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95B6EDF-08BE-4B3F-B0A6-6A5A1FA8647F}"/>
              </a:ext>
            </a:extLst>
          </p:cNvPr>
          <p:cNvSpPr txBox="1"/>
          <p:nvPr/>
        </p:nvSpPr>
        <p:spPr>
          <a:xfrm>
            <a:off x="9779000" y="4927600"/>
            <a:ext cx="168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401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25</a:t>
            </a:r>
            <a:endParaRPr lang="zh-TW" altLang="en-US" dirty="0"/>
          </a:p>
        </p:txBody>
      </p:sp>
      <p:pic>
        <p:nvPicPr>
          <p:cNvPr id="3" name="03-music">
            <a:hlinkClick r:id="" action="ppaction://media"/>
            <a:extLst>
              <a:ext uri="{FF2B5EF4-FFF2-40B4-BE49-F238E27FC236}">
                <a16:creationId xmlns:a16="http://schemas.microsoft.com/office/drawing/2014/main" id="{69A714CC-96F0-461C-B13D-731D4ABD1A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8008" y="3591144"/>
            <a:ext cx="804333" cy="804333"/>
          </a:xfrm>
          <a:prstGeom prst="rect">
            <a:avLst/>
          </a:prstGeom>
        </p:spPr>
      </p:pic>
      <p:pic>
        <p:nvPicPr>
          <p:cNvPr id="8" name="03-music">
            <a:hlinkClick r:id="" action="ppaction://media"/>
            <a:extLst>
              <a:ext uri="{FF2B5EF4-FFF2-40B4-BE49-F238E27FC236}">
                <a16:creationId xmlns:a16="http://schemas.microsoft.com/office/drawing/2014/main" id="{1E7C8AB3-1C62-4DAC-A684-3A63C7E2F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999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3B5C2B6A-9ADE-4F52-B00A-0E885E6F1B49}"/>
              </a:ext>
            </a:extLst>
          </p:cNvPr>
          <p:cNvSpPr txBox="1"/>
          <p:nvPr/>
        </p:nvSpPr>
        <p:spPr>
          <a:xfrm>
            <a:off x="2828819" y="1085403"/>
            <a:ext cx="722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9933FF"/>
                </a:solidFill>
              </a:rPr>
              <a:t>這裡超好玩 </a:t>
            </a:r>
            <a:r>
              <a:rPr lang="en-US" altLang="zh-TW" sz="4400" dirty="0">
                <a:solidFill>
                  <a:srgbClr val="FF66FF"/>
                </a:solidFill>
              </a:rPr>
              <a:t>So much fun here</a:t>
            </a:r>
            <a:endParaRPr lang="zh-TW" altLang="en-US" sz="4400" dirty="0">
              <a:solidFill>
                <a:srgbClr val="FF66FF"/>
              </a:solidFill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E48B6B37-2830-4301-B34E-BBF48D608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17" y="2726266"/>
            <a:ext cx="2171700" cy="18288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D0675B2-F7BB-421E-BAE1-126D7A72C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99" y="2427488"/>
            <a:ext cx="4255469" cy="288355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638D3294-55F0-4833-ACA2-DA60A2A42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4" y="2840566"/>
            <a:ext cx="2692400" cy="20574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EE5FE67-E59F-4690-884C-642E788AE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35" y="2427488"/>
            <a:ext cx="4261473" cy="3279932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88A89937-5679-4D2E-A999-F549903172C0}"/>
              </a:ext>
            </a:extLst>
          </p:cNvPr>
          <p:cNvSpPr txBox="1"/>
          <p:nvPr/>
        </p:nvSpPr>
        <p:spPr>
          <a:xfrm>
            <a:off x="7581126" y="4933361"/>
            <a:ext cx="183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騎自行車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95C57E3-F7CB-4FE7-9704-B128B5A01989}"/>
              </a:ext>
            </a:extLst>
          </p:cNvPr>
          <p:cNvSpPr txBox="1"/>
          <p:nvPr/>
        </p:nvSpPr>
        <p:spPr>
          <a:xfrm>
            <a:off x="3191933" y="4853844"/>
            <a:ext cx="154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搭渡輪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57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CC77496-D3F8-4948-9AA0-0117ECC84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16" y="2325687"/>
            <a:ext cx="2590800" cy="19526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3BC38EA-166F-498D-8E5B-2FAD70582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325686"/>
            <a:ext cx="2590800" cy="19526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D333247-3778-4806-B70C-143A9E9FF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67" y="2325685"/>
            <a:ext cx="2647950" cy="195262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3385D4B-639F-4701-8F95-1C045A7067C5}"/>
              </a:ext>
            </a:extLst>
          </p:cNvPr>
          <p:cNvSpPr txBox="1"/>
          <p:nvPr/>
        </p:nvSpPr>
        <p:spPr>
          <a:xfrm>
            <a:off x="2796116" y="628065"/>
            <a:ext cx="913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9933FF"/>
                </a:solidFill>
                <a:latin typeface="華康超特楷體" panose="03000E09000000000000" pitchFamily="65" charset="-120"/>
                <a:ea typeface="華康超特楷體" panose="03000E09000000000000" pitchFamily="65" charset="-120"/>
              </a:rPr>
              <a:t>美味的小吃 </a:t>
            </a:r>
            <a:r>
              <a:rPr lang="en-US" altLang="zh-TW" sz="4000" dirty="0">
                <a:solidFill>
                  <a:srgbClr val="FF00FF"/>
                </a:solidFill>
              </a:rPr>
              <a:t>Delicious snacks</a:t>
            </a:r>
            <a:endParaRPr lang="zh-TW" altLang="en-US" sz="4000" dirty="0">
              <a:solidFill>
                <a:srgbClr val="FF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EF3F345-6A63-463A-A73E-07DCE90CADFF}"/>
              </a:ext>
            </a:extLst>
          </p:cNvPr>
          <p:cNvSpPr txBox="1"/>
          <p:nvPr/>
        </p:nvSpPr>
        <p:spPr>
          <a:xfrm>
            <a:off x="2023533" y="4555067"/>
            <a:ext cx="171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阿婆鐵蛋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8738BCD-CD63-45CE-8762-3F0A949C55AE}"/>
              </a:ext>
            </a:extLst>
          </p:cNvPr>
          <p:cNvSpPr txBox="1"/>
          <p:nvPr/>
        </p:nvSpPr>
        <p:spPr>
          <a:xfrm>
            <a:off x="5698066" y="4555067"/>
            <a:ext cx="115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布丁體W7" panose="040B0709000000000000" pitchFamily="81" charset="-120"/>
                <a:ea typeface="華康布丁體W7" panose="040B0709000000000000" pitchFamily="81" charset="-120"/>
              </a:rPr>
              <a:t>炸蝦捲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332B306-7EA4-4139-B80E-674F788548B1}"/>
              </a:ext>
            </a:extLst>
          </p:cNvPr>
          <p:cNvSpPr txBox="1"/>
          <p:nvPr/>
        </p:nvSpPr>
        <p:spPr>
          <a:xfrm>
            <a:off x="9182426" y="4569396"/>
            <a:ext cx="140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布丁體W7(P)" panose="040B0700000000000000" pitchFamily="82" charset="-120"/>
                <a:ea typeface="華康布丁體W7(P)" panose="040B0700000000000000" pitchFamily="82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511226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</Words>
  <Application>Microsoft Office PowerPoint</Application>
  <PresentationFormat>寬螢幕</PresentationFormat>
  <Paragraphs>11</Paragraphs>
  <Slides>3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華康布丁體W7</vt:lpstr>
      <vt:lpstr>華康布丁體W7(P)</vt:lpstr>
      <vt:lpstr>華康正顏楷體W5</vt:lpstr>
      <vt:lpstr>華康超特楷體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2025-04-01T01:50:57Z</dcterms:created>
  <dcterms:modified xsi:type="dcterms:W3CDTF">2025-06-10T02:11:21Z</dcterms:modified>
</cp:coreProperties>
</file>