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8197B3-FA9F-42DE-8254-4F2EC960A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0BD5087-AF39-40D8-B280-E01167812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FC147E8-3103-4FC6-B969-AD4EB60CF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49D8-FE92-4656-B553-C6489AFDC91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6989147-A4C8-49D3-AB93-90E9D87C2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4CB6F39-6614-4FD1-86D7-C5B00D7C1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F898-2635-453B-891B-D284A83A00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311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2D94B6-2C87-4718-A2DE-67DEDEFBB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4AC2EFB-47EE-4E32-A0C5-6451EFBD1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1C34883-357A-400C-BF71-3DF1B135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49D8-FE92-4656-B553-C6489AFDC91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FBF037-3C42-456F-B3A8-0D7469C73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C26DCEA-213F-45EC-B864-98FD4E87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F898-2635-453B-891B-D284A83A00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BF63A59E-4DFD-4481-B534-4BC4E9178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30494F8-8ABF-4809-89F8-163A292CB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7E4747C-310F-42B0-9D8C-1FC63A0B9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49D8-FE92-4656-B553-C6489AFDC91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44718E-2004-4D4A-9F0B-FC9FC52EA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4269855-8240-4C42-9676-EB19429E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F898-2635-453B-891B-D284A83A00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030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FEDBBE-81FD-4295-92B2-1FD21739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4CEEC60-5CDC-4A59-B790-AE2385491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87C865D-753D-4330-AA82-EB3B22DE4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49D8-FE92-4656-B553-C6489AFDC91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1A2C036-6729-4DCE-8CD0-E739258F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288A91-AD65-4981-AF1D-F5DF3E7FF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F898-2635-453B-891B-D284A83A00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505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F7FF802-705F-4144-8783-1366892E2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2975746-2C68-4403-9154-353F36924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B4BF61-72E9-43DC-8507-9DD80076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49D8-FE92-4656-B553-C6489AFDC91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840CEA-9543-4356-9C04-E6A87A44E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7599C6E-B9EE-401C-83D0-F11E50542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F898-2635-453B-891B-D284A83A00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7628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3A9581-860B-413D-A531-47329D62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9336983-5989-41FD-B50D-3B8D508179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CB8353F-29AD-4014-9C07-5622FCAE28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8475990-8570-4D10-B149-28F0A76C2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49D8-FE92-4656-B553-C6489AFDC91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4713327-9A91-4D6B-A8D7-1495E35B4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2BC4839-1862-42B9-9DBC-3F78D1CCF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F898-2635-453B-891B-D284A83A00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673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0A75585-0599-41FE-8EEF-F58AB26E8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0DC7F31-E736-4B4E-A985-CD064EC756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D8B88C8-1DDB-4E53-9976-AC40228D5A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EA02C517-E4E2-4F90-A933-665E039A3E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362851B-ED71-4B55-8C79-8EBE3DF2ED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0616FD1-B3C6-4BA0-8B92-DEC3804DA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49D8-FE92-4656-B553-C6489AFDC91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36B2E5FC-78BF-4527-813B-ED5C1A8D0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F29DE80-2083-46FD-AF60-EC046AA39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F898-2635-453B-891B-D284A83A00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52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15408E-C866-4B7C-8717-322D834F5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8856929E-3ABB-41CA-8F82-506DE860B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49D8-FE92-4656-B553-C6489AFDC91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A25DD3C-A208-4ED4-A3A9-3808C4B4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198EB00-CC0B-4F57-92A7-7F16E4738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F898-2635-453B-891B-D284A83A00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79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E320EC81-0621-42C3-9525-568E9349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49D8-FE92-4656-B553-C6489AFDC91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D6129E5-89DB-46D9-B78F-88D4A14A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CAD2E82-1B64-4C92-A103-F81FDB1F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F898-2635-453B-891B-D284A83A00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219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A84261-55FE-4DDA-8EBA-E872A5AC0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ACEC10-E15F-42AA-B2C1-161A80466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6752F70-79F7-491D-810A-AE8CD8DC2D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6B266B9-18E3-422F-92C7-7B3F3278D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49D8-FE92-4656-B553-C6489AFDC91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216A81A-68D0-4844-B22B-08C055D57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459EC4-BD6E-41BA-B38E-3898F196B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F898-2635-453B-891B-D284A83A00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721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F6411A-72D9-4062-BA8A-5E2AED365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82F468DB-F624-4046-A06A-A4DF3CAD9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C4EBB9F3-7846-4FC6-A9A5-15CE7F238E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E03E7FF-3229-4610-BED1-E78223DF1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E49D8-FE92-4656-B553-C6489AFDC91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44F4AF4-6472-493D-9D27-17B2BA322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D19583E-4BBF-4B54-B1B0-902AB6748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4F898-2635-453B-891B-D284A83A00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842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1E4D408-5489-4C09-8252-895C435E0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462C3680-5BB9-4938-A0CD-EDAAB5FCD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9D05DC8-557E-412C-A7C2-CA1CF34EC9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E49D8-FE92-4656-B553-C6489AFDC91D}" type="datetimeFigureOut">
              <a:rPr lang="zh-TW" altLang="en-US" smtClean="0"/>
              <a:t>2025/6/19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68A5596-7427-4572-9B4E-718EEDAD4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CAABA6F-D460-4280-B074-6861606F0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4F898-2635-453B-891B-D284A83A00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2039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3A26D0-2FD7-4C4E-80E3-AC34F218B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245" y="546848"/>
            <a:ext cx="9144000" cy="4011706"/>
          </a:xfrm>
        </p:spPr>
        <p:txBody>
          <a:bodyPr>
            <a:prstTxWarp prst="textArchUp">
              <a:avLst/>
            </a:prstTxWarp>
          </a:bodyPr>
          <a:lstStyle/>
          <a:p>
            <a:r>
              <a:rPr lang="zh-TW" altLang="en-US" dirty="0">
                <a:ln w="19050">
                  <a:solidFill>
                    <a:srgbClr val="00B0F0"/>
                  </a:solidFill>
                </a:ln>
                <a:solidFill>
                  <a:srgbClr val="FFFF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校外教學  </a:t>
            </a:r>
            <a:r>
              <a:rPr lang="en-US" altLang="zh-TW" dirty="0">
                <a:ln w="19050">
                  <a:solidFill>
                    <a:srgbClr val="00B0F0"/>
                  </a:solidFill>
                </a:ln>
                <a:solidFill>
                  <a:srgbClr val="FFFF00"/>
                </a:solidFill>
                <a:latin typeface="華康海報體W9" panose="040B0909000000000000" pitchFamily="81" charset="-120"/>
                <a:ea typeface="華康海報體W9" panose="040B0909000000000000" pitchFamily="81" charset="-120"/>
              </a:rPr>
              <a:t>Happy  Go</a:t>
            </a:r>
            <a:endParaRPr lang="zh-TW" altLang="en-US" dirty="0">
              <a:ln w="19050">
                <a:solidFill>
                  <a:srgbClr val="00B0F0"/>
                </a:solidFill>
              </a:ln>
              <a:solidFill>
                <a:srgbClr val="FFFF00"/>
              </a:solidFill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40831B0C-1316-4E3E-896B-8C61D8D0A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08" y="2141962"/>
            <a:ext cx="3899651" cy="292473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3234B71-714D-4DCE-939E-F0CCB33750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070" y="1387543"/>
            <a:ext cx="7826188" cy="5139198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04DA1D6B-CE6A-490C-8FF2-E60507EFE0A9}"/>
              </a:ext>
            </a:extLst>
          </p:cNvPr>
          <p:cNvSpPr txBox="1"/>
          <p:nvPr/>
        </p:nvSpPr>
        <p:spPr>
          <a:xfrm>
            <a:off x="4267200" y="1039906"/>
            <a:ext cx="3065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latin typeface="華康彩帶體(P)" panose="040B0700000000000000" pitchFamily="82" charset="-120"/>
                <a:ea typeface="華康彩帶體(P)" panose="040B0700000000000000" pitchFamily="82" charset="-120"/>
              </a:rPr>
              <a:t>淡水八里一日遊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5EBE748E-CF43-4959-990E-A843BF4ACF52}"/>
              </a:ext>
            </a:extLst>
          </p:cNvPr>
          <p:cNvSpPr txBox="1"/>
          <p:nvPr/>
        </p:nvSpPr>
        <p:spPr>
          <a:xfrm>
            <a:off x="9959788" y="6203576"/>
            <a:ext cx="2232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班級：</a:t>
            </a:r>
            <a:r>
              <a:rPr lang="en-US" altLang="zh-TW" dirty="0"/>
              <a:t>402</a:t>
            </a:r>
          </a:p>
          <a:p>
            <a:r>
              <a:rPr lang="zh-TW" altLang="en-US" dirty="0"/>
              <a:t>座號：</a:t>
            </a:r>
            <a:r>
              <a:rPr lang="en-US" altLang="zh-TW" dirty="0"/>
              <a:t>9</a:t>
            </a:r>
            <a:endParaRPr lang="zh-TW" altLang="en-US" dirty="0"/>
          </a:p>
        </p:txBody>
      </p:sp>
      <p:pic>
        <p:nvPicPr>
          <p:cNvPr id="4" name="03-music">
            <a:hlinkClick r:id="" action="ppaction://media"/>
            <a:extLst>
              <a:ext uri="{FF2B5EF4-FFF2-40B4-BE49-F238E27FC236}">
                <a16:creationId xmlns:a16="http://schemas.microsoft.com/office/drawing/2014/main" id="{A05F84FE-0DC3-41B7-9D54-C5A6AF76D0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03-music">
            <a:hlinkClick r:id="" action="ppaction://media"/>
            <a:extLst>
              <a:ext uri="{FF2B5EF4-FFF2-40B4-BE49-F238E27FC236}">
                <a16:creationId xmlns:a16="http://schemas.microsoft.com/office/drawing/2014/main" id="{BC1FA908-DB7E-4D9A-9B97-37EAF01BF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2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8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440CDDB3-BD5E-4992-A54D-6D33F1040D27}"/>
              </a:ext>
            </a:extLst>
          </p:cNvPr>
          <p:cNvSpPr txBox="1"/>
          <p:nvPr/>
        </p:nvSpPr>
        <p:spPr>
          <a:xfrm>
            <a:off x="2277035" y="233083"/>
            <a:ext cx="860611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latin typeface="華康超黑體" panose="020B0C09000000000000" pitchFamily="49" charset="-120"/>
                <a:ea typeface="華康超黑體" panose="020B0C09000000000000" pitchFamily="49" charset="-120"/>
              </a:rPr>
              <a:t>美味的小吃 </a:t>
            </a:r>
            <a:r>
              <a:rPr lang="en-US" altLang="zh-TW" sz="4400" dirty="0">
                <a:latin typeface="華康超黑體" panose="020B0C09000000000000" pitchFamily="49" charset="-120"/>
                <a:ea typeface="華康超黑體" panose="020B0C09000000000000" pitchFamily="49" charset="-120"/>
              </a:rPr>
              <a:t>Delicious snacks</a:t>
            </a:r>
          </a:p>
          <a:p>
            <a:endParaRPr lang="en-US" altLang="zh-TW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4BDCBC6-E1CC-4E92-99FF-41D7C796B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341" y="2587158"/>
            <a:ext cx="2590800" cy="195262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9200988-2572-4222-9529-55663DF43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365" y="2587158"/>
            <a:ext cx="2590800" cy="1952625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3EDFE64-3B03-4CB2-B6C3-FC4F60EA3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02" y="2587158"/>
            <a:ext cx="2647950" cy="1952625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F151D397-1C92-4BE6-B915-41BE329F8CF6}"/>
              </a:ext>
            </a:extLst>
          </p:cNvPr>
          <p:cNvSpPr txBox="1"/>
          <p:nvPr/>
        </p:nvSpPr>
        <p:spPr>
          <a:xfrm>
            <a:off x="2133601" y="4785374"/>
            <a:ext cx="158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阿婆鐵蛋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5AFA20A0-BBB6-4051-AECB-B04D72035333}"/>
              </a:ext>
            </a:extLst>
          </p:cNvPr>
          <p:cNvSpPr txBox="1"/>
          <p:nvPr/>
        </p:nvSpPr>
        <p:spPr>
          <a:xfrm>
            <a:off x="5719482" y="4661647"/>
            <a:ext cx="112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炸蝦捲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78587133-C253-4C33-918E-9B87BF797E2C}"/>
              </a:ext>
            </a:extLst>
          </p:cNvPr>
          <p:cNvSpPr txBox="1"/>
          <p:nvPr/>
        </p:nvSpPr>
        <p:spPr>
          <a:xfrm>
            <a:off x="9269504" y="4776409"/>
            <a:ext cx="1120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魚丸湯</a:t>
            </a:r>
          </a:p>
        </p:txBody>
      </p:sp>
    </p:spTree>
    <p:extLst>
      <p:ext uri="{BB962C8B-B14F-4D97-AF65-F5344CB8AC3E}">
        <p14:creationId xmlns:p14="http://schemas.microsoft.com/office/powerpoint/2010/main" val="143611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4B0A9580-3DA2-4027-AE06-65A55316B37B}"/>
              </a:ext>
            </a:extLst>
          </p:cNvPr>
          <p:cNvSpPr txBox="1"/>
          <p:nvPr/>
        </p:nvSpPr>
        <p:spPr>
          <a:xfrm>
            <a:off x="1532964" y="484096"/>
            <a:ext cx="86599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>
                <a:solidFill>
                  <a:schemeClr val="accent5">
                    <a:lumMod val="50000"/>
                  </a:schemeClr>
                </a:solidFill>
                <a:latin typeface="Lucida Fax" panose="02060602050505020204" pitchFamily="18" charset="0"/>
              </a:rPr>
              <a:t>這裡超好玩 </a:t>
            </a:r>
            <a:r>
              <a:rPr lang="en-US" altLang="zh-TW" sz="4400" dirty="0">
                <a:solidFill>
                  <a:srgbClr val="FFFF00"/>
                </a:solidFill>
                <a:latin typeface="Lucida Fax" panose="02060602050505020204" pitchFamily="18" charset="0"/>
              </a:rPr>
              <a:t>So much fun here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6A935748-2292-45D7-A46D-CEA3A742F2DD}"/>
              </a:ext>
            </a:extLst>
          </p:cNvPr>
          <p:cNvGrpSpPr/>
          <p:nvPr/>
        </p:nvGrpSpPr>
        <p:grpSpPr>
          <a:xfrm rot="20523169">
            <a:off x="1063701" y="2058939"/>
            <a:ext cx="4255469" cy="2883557"/>
            <a:chOff x="1063701" y="2058939"/>
            <a:chExt cx="4255469" cy="2883557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16A22003-0471-43E2-9EC7-C116DF122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256" y="2290483"/>
              <a:ext cx="2171700" cy="1828800"/>
            </a:xfrm>
            <a:prstGeom prst="rect">
              <a:avLst/>
            </a:prstGeom>
          </p:spPr>
        </p:pic>
        <p:pic>
          <p:nvPicPr>
            <p:cNvPr id="7" name="圖片 6">
              <a:extLst>
                <a:ext uri="{FF2B5EF4-FFF2-40B4-BE49-F238E27FC236}">
                  <a16:creationId xmlns:a16="http://schemas.microsoft.com/office/drawing/2014/main" id="{E6F924B4-FC79-4428-B652-E115D3EF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701" y="2058939"/>
              <a:ext cx="4255469" cy="2883557"/>
            </a:xfrm>
            <a:prstGeom prst="rect">
              <a:avLst/>
            </a:prstGeom>
          </p:spPr>
        </p:pic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A484A192-4A94-40E7-B2B4-958013358207}"/>
                </a:ext>
              </a:extLst>
            </p:cNvPr>
            <p:cNvSpPr txBox="1"/>
            <p:nvPr/>
          </p:nvSpPr>
          <p:spPr>
            <a:xfrm>
              <a:off x="3048000" y="4437529"/>
              <a:ext cx="11385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>
                  <a:solidFill>
                    <a:srgbClr val="92D050"/>
                  </a:solidFill>
                </a:rPr>
                <a:t>搭渡輪</a:t>
              </a:r>
            </a:p>
          </p:txBody>
        </p:sp>
      </p:grpSp>
      <p:grpSp>
        <p:nvGrpSpPr>
          <p:cNvPr id="14" name="群組 13">
            <a:extLst>
              <a:ext uri="{FF2B5EF4-FFF2-40B4-BE49-F238E27FC236}">
                <a16:creationId xmlns:a16="http://schemas.microsoft.com/office/drawing/2014/main" id="{ACD84B46-DA0C-4DEA-8660-35BDB341C2E3}"/>
              </a:ext>
            </a:extLst>
          </p:cNvPr>
          <p:cNvGrpSpPr/>
          <p:nvPr/>
        </p:nvGrpSpPr>
        <p:grpSpPr>
          <a:xfrm rot="2205010">
            <a:off x="6202213" y="1884404"/>
            <a:ext cx="4733941" cy="3643577"/>
            <a:chOff x="6202213" y="1884404"/>
            <a:chExt cx="4733941" cy="3643577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303EAD25-A14F-45C4-9775-431A24AC1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2213" y="1884404"/>
              <a:ext cx="4733941" cy="3643577"/>
            </a:xfrm>
            <a:prstGeom prst="rect">
              <a:avLst/>
            </a:prstGeom>
          </p:spPr>
        </p:pic>
        <p:grpSp>
          <p:nvGrpSpPr>
            <p:cNvPr id="13" name="群組 12">
              <a:extLst>
                <a:ext uri="{FF2B5EF4-FFF2-40B4-BE49-F238E27FC236}">
                  <a16:creationId xmlns:a16="http://schemas.microsoft.com/office/drawing/2014/main" id="{CB7A7EEF-3707-4A85-A8AC-74EFBF213852}"/>
                </a:ext>
              </a:extLst>
            </p:cNvPr>
            <p:cNvGrpSpPr/>
            <p:nvPr/>
          </p:nvGrpSpPr>
          <p:grpSpPr>
            <a:xfrm>
              <a:off x="6952725" y="2380272"/>
              <a:ext cx="2979729" cy="2686566"/>
              <a:chOff x="6952725" y="2380272"/>
              <a:chExt cx="2979729" cy="2686566"/>
            </a:xfrm>
          </p:grpSpPr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387B6A40-2600-46AF-A202-EB5631C7BB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52725" y="2380272"/>
                <a:ext cx="2979729" cy="2317234"/>
              </a:xfrm>
              <a:prstGeom prst="rect">
                <a:avLst/>
              </a:prstGeom>
            </p:spPr>
          </p:pic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727F208F-1597-4C49-ADD6-01BDC4A012BC}"/>
                  </a:ext>
                </a:extLst>
              </p:cNvPr>
              <p:cNvSpPr txBox="1"/>
              <p:nvPr/>
            </p:nvSpPr>
            <p:spPr>
              <a:xfrm>
                <a:off x="7924799" y="4697506"/>
                <a:ext cx="106680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TW" altLang="en-US" dirty="0">
                    <a:solidFill>
                      <a:srgbClr val="FF0000"/>
                    </a:solidFill>
                  </a:rPr>
                  <a:t>自行車</a:t>
                </a:r>
              </a:p>
            </p:txBody>
          </p:sp>
        </p:grpSp>
      </p:grpSp>
      <p:pic>
        <p:nvPicPr>
          <p:cNvPr id="2" name="03-music">
            <a:hlinkClick r:id="" action="ppaction://media"/>
            <a:extLst>
              <a:ext uri="{FF2B5EF4-FFF2-40B4-BE49-F238E27FC236}">
                <a16:creationId xmlns:a16="http://schemas.microsoft.com/office/drawing/2014/main" id="{CF103F21-4389-43EA-85E0-2F59AE66E7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4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37</Words>
  <Application>Microsoft Office PowerPoint</Application>
  <PresentationFormat>寬螢幕</PresentationFormat>
  <Paragraphs>11</Paragraphs>
  <Slides>3</Slides>
  <Notes>0</Notes>
  <HiddenSlides>0</HiddenSlides>
  <MMClips>3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2" baseType="lpstr">
      <vt:lpstr>華康海報體W9</vt:lpstr>
      <vt:lpstr>華康彩帶體(P)</vt:lpstr>
      <vt:lpstr>華康超黑體</vt:lpstr>
      <vt:lpstr>新細明體</vt:lpstr>
      <vt:lpstr>Arial</vt:lpstr>
      <vt:lpstr>Calibri</vt:lpstr>
      <vt:lpstr>Calibri Light</vt:lpstr>
      <vt:lpstr>Lucida Fax</vt:lpstr>
      <vt:lpstr>Office 佈景主題</vt:lpstr>
      <vt:lpstr>校外教學  Happy  Go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12</cp:revision>
  <dcterms:created xsi:type="dcterms:W3CDTF">2025-04-10T07:47:55Z</dcterms:created>
  <dcterms:modified xsi:type="dcterms:W3CDTF">2025-06-19T07:36:19Z</dcterms:modified>
</cp:coreProperties>
</file>