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66"/>
    <a:srgbClr val="00CC00"/>
    <a:srgbClr val="FF0000"/>
    <a:srgbClr val="CC00CC"/>
    <a:srgbClr val="0066FF"/>
    <a:srgbClr val="33CC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F61578-88AE-4AE8-BE54-4BEDE59AE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1A09615-D1FD-4273-8D17-D912CF1427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1DF4B68-1030-4799-BF06-1289E98E9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7D8F-07B2-42E8-8163-5F92FF11048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D769C8E-6D78-4C9B-B31A-A73728486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5299964-C817-4385-A1C3-E3783641F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41CCA-B547-498A-A298-A7C77F4725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9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1ECD17-4AFE-4B8F-B71A-969C13776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BEC2720-E0B8-48A6-BB19-B4903C245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E4C12D7-52C8-4AD1-95CA-35BDFEDB9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7D8F-07B2-42E8-8163-5F92FF11048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702A9D7-4BEA-40AB-93D7-8908CD002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68B7B53-4728-436D-AD34-8377307B9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41CCA-B547-498A-A298-A7C77F4725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77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9CAE11A-2FA5-4CAD-844E-958C0A9B6B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85B4940-9ED6-4185-83D2-4F00F9D91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A2CEFA1-EE1B-427F-A5B4-90C4E8902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7D8F-07B2-42E8-8163-5F92FF11048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E49791C-EBBA-4E6F-BA52-3A19E8BA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0AEC21B-D416-4124-BA97-F54703894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41CCA-B547-498A-A298-A7C77F4725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310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EBD0B3-5A5A-4263-9C6E-53ECFFB40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DCAD30-F975-4D33-A65E-EDFB2687F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B062564-CFD2-4376-BE95-B713E38E0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7D8F-07B2-42E8-8163-5F92FF11048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8FA116F-9977-47AA-9653-2F6A54695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2D5A06F-A51B-4826-A568-28092BF81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41CCA-B547-498A-A298-A7C77F4725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010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D41E62-F428-4D1E-8672-879FBDBEB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13648AD-8968-462A-A910-CCDE90C72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5F3AB3D-0D7D-4233-8B3F-24658D155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7D8F-07B2-42E8-8163-5F92FF11048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8C2BE00-BF9B-4E0D-BF61-0BFE013A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F370796-7C11-4E40-A74C-3436534B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41CCA-B547-498A-A298-A7C77F4725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4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FD94AA-6A0A-4B7A-95DC-2E61EA545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F99065-8957-4135-A974-F68AB6EB70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06DCEAC-288E-43DF-B1F8-D31C71A83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BAE5E03-33C5-478A-B354-5B40295A1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7D8F-07B2-42E8-8163-5F92FF11048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A7BC73F-8BEA-4990-A211-C5D842B34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72DAC90-5CA3-4A4A-82DB-FFE05E75E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41CCA-B547-498A-A298-A7C77F4725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004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CA45BF-5027-4F23-BF84-2C384C82E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D9D8080-D941-46C7-BC6C-763C99FA9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86CC6A9-9214-454F-9F7A-160C5EBED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5F77921-DB9A-4BFC-A7F0-7948B8AA0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545CDDC-41A3-4A46-9D20-617A10FEAA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E03C9E7-E158-4C78-B12B-309629772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7D8F-07B2-42E8-8163-5F92FF11048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27A0604-04DB-4016-981C-D12AD86F1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AF6999B-75B5-407F-8F79-E8FF90F81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41CCA-B547-498A-A298-A7C77F4725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4575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A2E291-A2AA-4B5F-A6D5-A7E3BA62F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F2F4533-DD1C-4B2D-9B70-B6D90ADA2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7D8F-07B2-42E8-8163-5F92FF11048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D56024A-7402-477F-81C1-5655F1D47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8FC36F4-3F3E-4976-B137-85AB6415F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41CCA-B547-498A-A298-A7C77F4725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82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2C48E69-C5A3-43A0-A0F1-FFD9FF2FA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7D8F-07B2-42E8-8163-5F92FF11048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230EA22-158E-464F-9091-9B40A1B60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630D513-A2B7-408B-AF1C-A7386FC3C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41CCA-B547-498A-A298-A7C77F4725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664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3F6E2F-607D-4979-BBEC-B519EA242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CDA10D-E78E-4610-B934-0DC2CE686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12FC9AC-6ED2-4A82-98E5-92D8F366C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E86E690-CCE6-40FE-9EBA-1555240C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7D8F-07B2-42E8-8163-5F92FF11048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B3944BC-5D7F-4E17-8E90-1999FB523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5237023-670A-4D89-8701-7A1D1DD22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41CCA-B547-498A-A298-A7C77F4725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71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7052F9-FE28-40CB-B08F-D9C0CA517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0A95B81-F68F-4384-89F3-1970107136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1F4850E-7886-4ED5-9374-36196776E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B920685-DB7D-48D8-9862-95737A944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7D8F-07B2-42E8-8163-5F92FF11048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15372EF-3B19-426C-9CCE-2D8CF15EC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2167272-9DE5-4247-B574-E417E5E26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41CCA-B547-498A-A298-A7C77F4725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0105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DC3D415-1AC5-4295-A149-D5E0E2A2F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1FD8C19-16B3-42E4-B9F2-E78943B5E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420C529-05EF-42D8-B1BD-1716FED5FA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A7D8F-07B2-42E8-8163-5F92FF11048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2E212DD-ED68-404D-B727-CDD4F2B62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41349E8-CC1E-4621-8DE9-3C0D3D944E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41CCA-B547-498A-A298-A7C77F4725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006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0ED49EA-B21A-45EB-B757-FC60F791E781}"/>
              </a:ext>
            </a:extLst>
          </p:cNvPr>
          <p:cNvSpPr/>
          <p:nvPr/>
        </p:nvSpPr>
        <p:spPr>
          <a:xfrm>
            <a:off x="329833" y="765114"/>
            <a:ext cx="10753034" cy="167017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dirty="0">
                <a:ln w="19050">
                  <a:solidFill>
                    <a:schemeClr val="bg1"/>
                  </a:solidFill>
                </a:ln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彩帶體" panose="040B0709000000000000" pitchFamily="81" charset="-120"/>
                <a:ea typeface="華康彩帶體" panose="040B0709000000000000" pitchFamily="81" charset="-120"/>
              </a:rPr>
              <a:t>校外教學 </a:t>
            </a:r>
            <a:r>
              <a:rPr lang="en-US" altLang="zh-TW" sz="6000" dirty="0">
                <a:ln w="19050">
                  <a:solidFill>
                    <a:schemeClr val="bg1"/>
                  </a:solidFill>
                </a:ln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彩帶體" panose="040B0709000000000000" pitchFamily="81" charset="-120"/>
                <a:ea typeface="華康彩帶體" panose="040B0709000000000000" pitchFamily="81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33CC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彩帶體" panose="040B0709000000000000" pitchFamily="81" charset="-120"/>
              <a:ea typeface="華康彩帶體" panose="040B0709000000000000" pitchFamily="81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B03D456-8FC0-4B00-BEA0-6CEE99F8BE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382" y="2435285"/>
            <a:ext cx="4244150" cy="244391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47DF32A7-4186-41F6-AF11-1349A8D252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151" y="1740067"/>
            <a:ext cx="7594936" cy="454743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4455CAA0-53C0-4638-9084-C40DD166C133}"/>
              </a:ext>
            </a:extLst>
          </p:cNvPr>
          <p:cNvSpPr txBox="1"/>
          <p:nvPr/>
        </p:nvSpPr>
        <p:spPr>
          <a:xfrm>
            <a:off x="4291919" y="1307811"/>
            <a:ext cx="3090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7030A0"/>
                </a:solidFill>
                <a:latin typeface="華康龍門石碑" panose="03000909000000000000" pitchFamily="65" charset="-120"/>
                <a:ea typeface="華康龍門石碑" panose="03000909000000000000" pitchFamily="65" charset="-120"/>
              </a:rPr>
              <a:t>淡水八里一日遊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2278CBE-D38F-4EFD-93F2-BCC1312E2DF0}"/>
              </a:ext>
            </a:extLst>
          </p:cNvPr>
          <p:cNvSpPr txBox="1"/>
          <p:nvPr/>
        </p:nvSpPr>
        <p:spPr>
          <a:xfrm>
            <a:off x="9948333" y="4639733"/>
            <a:ext cx="2472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>班級：</a:t>
            </a:r>
            <a:r>
              <a:rPr lang="en-US" altLang="zh-TW" sz="2000" dirty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>404</a:t>
            </a:r>
          </a:p>
          <a:p>
            <a:r>
              <a:rPr lang="zh-TW" altLang="en-US" sz="2000" dirty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>座號：</a:t>
            </a:r>
            <a:r>
              <a:rPr lang="en-US" altLang="zh-TW" sz="2000" dirty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>6</a:t>
            </a:r>
            <a:endParaRPr lang="zh-TW" altLang="en-US" sz="2000" dirty="0"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pic>
        <p:nvPicPr>
          <p:cNvPr id="2" name="03-music">
            <a:hlinkClick r:id="" action="ppaction://media"/>
            <a:extLst>
              <a:ext uri="{FF2B5EF4-FFF2-40B4-BE49-F238E27FC236}">
                <a16:creationId xmlns:a16="http://schemas.microsoft.com/office/drawing/2014/main" id="{DC3AE06E-FEE9-446E-8723-6BDC455906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24249" y="30789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65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376DB382-C507-47F4-9F61-FA43A89EBFCB}"/>
              </a:ext>
            </a:extLst>
          </p:cNvPr>
          <p:cNvSpPr txBox="1"/>
          <p:nvPr/>
        </p:nvSpPr>
        <p:spPr>
          <a:xfrm>
            <a:off x="2518833" y="620466"/>
            <a:ext cx="78147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00CC00"/>
                </a:solidFill>
                <a:latin typeface="華康彩帶體" panose="040B0709000000000000" pitchFamily="81" charset="-120"/>
                <a:ea typeface="華康彩帶體" panose="040B0709000000000000" pitchFamily="81" charset="-120"/>
              </a:rPr>
              <a:t>這裡超好玩 </a:t>
            </a:r>
            <a:r>
              <a:rPr lang="en-US" altLang="zh-TW" sz="4400" dirty="0">
                <a:solidFill>
                  <a:srgbClr val="0066FF"/>
                </a:solidFill>
                <a:latin typeface="華康彩帶體" panose="040B0709000000000000" pitchFamily="81" charset="-120"/>
                <a:ea typeface="華康彩帶體" panose="040B0709000000000000" pitchFamily="81" charset="-120"/>
              </a:rPr>
              <a:t>So much fun here</a:t>
            </a:r>
          </a:p>
          <a:p>
            <a:endParaRPr lang="en-US" altLang="zh-TW" sz="4400" dirty="0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1F996A67-A3B9-433B-AEAF-38EB0FE45900}"/>
              </a:ext>
            </a:extLst>
          </p:cNvPr>
          <p:cNvGrpSpPr/>
          <p:nvPr/>
        </p:nvGrpSpPr>
        <p:grpSpPr>
          <a:xfrm rot="21196813">
            <a:off x="1164430" y="2378941"/>
            <a:ext cx="4549202" cy="3146972"/>
            <a:chOff x="961230" y="2397403"/>
            <a:chExt cx="4549202" cy="3146972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BFC6B4F7-6F86-49F0-A50B-3CA3C2D8A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1883" y="2857363"/>
              <a:ext cx="2171700" cy="1824704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30412DE8-D98F-415A-8448-EBA9C1BD7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230" y="2397403"/>
              <a:ext cx="4549202" cy="3146972"/>
            </a:xfrm>
            <a:prstGeom prst="rect">
              <a:avLst/>
            </a:prstGeom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99BFC3D2-427E-4A9C-8B46-3C39E1DB07E4}"/>
                </a:ext>
              </a:extLst>
            </p:cNvPr>
            <p:cNvSpPr txBox="1"/>
            <p:nvPr/>
          </p:nvSpPr>
          <p:spPr>
            <a:xfrm>
              <a:off x="3360596" y="5051622"/>
              <a:ext cx="10949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solidFill>
                    <a:srgbClr val="CC00CC"/>
                  </a:solidFill>
                  <a:latin typeface="華康海報體W9" panose="040B0909000000000000" pitchFamily="81" charset="-120"/>
                  <a:ea typeface="華康海報體W9" panose="040B0909000000000000" pitchFamily="81" charset="-120"/>
                </a:rPr>
                <a:t>輪搭渡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9609F035-B854-43B0-8B9B-3558F7560D12}"/>
              </a:ext>
            </a:extLst>
          </p:cNvPr>
          <p:cNvGrpSpPr/>
          <p:nvPr/>
        </p:nvGrpSpPr>
        <p:grpSpPr>
          <a:xfrm rot="788109">
            <a:off x="6782934" y="2642257"/>
            <a:ext cx="4447836" cy="3258625"/>
            <a:chOff x="6782934" y="2642257"/>
            <a:chExt cx="4447836" cy="3258625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370E2441-CAF8-45A7-83F7-BC308F3CD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7667" y="3086865"/>
              <a:ext cx="2692400" cy="2057400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66A20CC3-0B8D-4406-BE84-A66667BAE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934" y="2642257"/>
              <a:ext cx="4447836" cy="3258625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84A2A90F-B34B-44D9-9687-095AE4F8A0EF}"/>
                </a:ext>
              </a:extLst>
            </p:cNvPr>
            <p:cNvSpPr txBox="1"/>
            <p:nvPr/>
          </p:nvSpPr>
          <p:spPr>
            <a:xfrm>
              <a:off x="8223685" y="5122463"/>
              <a:ext cx="15663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solidFill>
                    <a:srgbClr val="00CC00"/>
                  </a:solidFill>
                  <a:latin typeface="華康海報體W9" panose="040B0909000000000000" pitchFamily="81" charset="-120"/>
                  <a:ea typeface="華康海報體W9" panose="040B0909000000000000" pitchFamily="81" charset="-120"/>
                </a:rPr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1667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6F7575E-B6A2-407B-9936-0B558CCF924C}"/>
              </a:ext>
            </a:extLst>
          </p:cNvPr>
          <p:cNvSpPr/>
          <p:nvPr/>
        </p:nvSpPr>
        <p:spPr>
          <a:xfrm>
            <a:off x="3290601" y="975268"/>
            <a:ext cx="68916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rgbClr val="000099"/>
                </a:solidFill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美味的小吃 </a:t>
            </a:r>
            <a:r>
              <a:rPr lang="en-US" altLang="zh-TW" sz="4400" dirty="0">
                <a:solidFill>
                  <a:srgbClr val="FFFF66"/>
                </a:solidFill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Delicious snack</a:t>
            </a:r>
            <a:endParaRPr lang="zh-TW" altLang="en-US" sz="4400" dirty="0">
              <a:solidFill>
                <a:srgbClr val="FFFF66"/>
              </a:solidFill>
              <a:latin typeface="華康行楷體W5(P)" panose="03000500000000000000" pitchFamily="66" charset="-120"/>
              <a:ea typeface="華康行楷體W5(P)" panose="03000500000000000000" pitchFamily="66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05994B6-E76E-4FF9-A318-876E176D1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4" y="2251045"/>
            <a:ext cx="3318933" cy="2501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8B3EF92-A80F-44C0-8971-23DBCAA65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67" y="2251045"/>
            <a:ext cx="3318934" cy="25014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2D3AE23-29D7-450F-A4CF-2B7D197957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025" y="2251045"/>
            <a:ext cx="2890308" cy="24888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B243671A-5C9C-4E17-948C-C6A43B8249CE}"/>
              </a:ext>
            </a:extLst>
          </p:cNvPr>
          <p:cNvSpPr txBox="1"/>
          <p:nvPr/>
        </p:nvSpPr>
        <p:spPr>
          <a:xfrm>
            <a:off x="1498601" y="5214705"/>
            <a:ext cx="2167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>阿婆鐵蛋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9708472-F892-40BB-9311-323D239DA256}"/>
              </a:ext>
            </a:extLst>
          </p:cNvPr>
          <p:cNvSpPr txBox="1"/>
          <p:nvPr/>
        </p:nvSpPr>
        <p:spPr>
          <a:xfrm>
            <a:off x="5139266" y="5224647"/>
            <a:ext cx="340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>炸蝦捲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C62B0C6-605D-4445-B8DB-9F4657B98741}"/>
              </a:ext>
            </a:extLst>
          </p:cNvPr>
          <p:cNvSpPr txBox="1"/>
          <p:nvPr/>
        </p:nvSpPr>
        <p:spPr>
          <a:xfrm>
            <a:off x="8784166" y="5214705"/>
            <a:ext cx="3852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270457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39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2" baseType="lpstr">
      <vt:lpstr>華康行楷體W5(P)</vt:lpstr>
      <vt:lpstr>華康海報體W9</vt:lpstr>
      <vt:lpstr>華康彩帶體</vt:lpstr>
      <vt:lpstr>華康龍門石碑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16</cp:revision>
  <dcterms:created xsi:type="dcterms:W3CDTF">2025-04-10T06:34:06Z</dcterms:created>
  <dcterms:modified xsi:type="dcterms:W3CDTF">2025-06-19T06:37:36Z</dcterms:modified>
</cp:coreProperties>
</file>