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Quattrocento Sans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DFKai-SB" panose="03000509000000000000" pitchFamily="65" charset="-12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3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11803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0055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6526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181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8708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7877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3068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0001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4528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8174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4257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144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4931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411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2275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4446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3077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2234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5534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844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-5999" b="-5998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1500166" y="3000372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40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五年六班  20號  杜凱宸</a:t>
            </a:r>
          </a:p>
        </p:txBody>
      </p:sp>
      <p:sp>
        <p:nvSpPr>
          <p:cNvPr id="85" name="Shape 85"/>
          <p:cNvSpPr/>
          <p:nvPr/>
        </p:nvSpPr>
        <p:spPr>
          <a:xfrm>
            <a:off x="2071675" y="1142975"/>
            <a:ext cx="5317800" cy="156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9600" b="1" i="0" u="none" strike="noStrike" cap="none">
                <a:solidFill>
                  <a:srgbClr val="0066CC"/>
                </a:solidFill>
                <a:latin typeface="DFKai-SB"/>
                <a:ea typeface="DFKai-SB"/>
                <a:cs typeface="DFKai-SB"/>
                <a:sym typeface="DFKai-SB"/>
              </a:rPr>
              <a:t>台中公園</a:t>
            </a:r>
          </a:p>
        </p:txBody>
      </p:sp>
      <p:sp>
        <p:nvSpPr>
          <p:cNvPr id="86" name="Shape 86"/>
          <p:cNvSpPr/>
          <p:nvPr/>
        </p:nvSpPr>
        <p:spPr>
          <a:xfrm>
            <a:off x="2143099" y="4000500"/>
            <a:ext cx="53178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40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指導老師  姜明雄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500033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000"/>
              </a:buClr>
              <a:buSzPct val="25000"/>
              <a:buFont typeface="Arial"/>
              <a:buNone/>
            </a:pPr>
            <a:r>
              <a:rPr lang="zh-TW" sz="6000" b="1" i="0" u="none" strike="noStrike" cap="none">
                <a:solidFill>
                  <a:srgbClr val="FFC000"/>
                </a:solidFill>
                <a:latin typeface="DFKai-SB"/>
                <a:ea typeface="DFKai-SB"/>
                <a:cs typeface="DFKai-SB"/>
                <a:sym typeface="DFKai-SB"/>
              </a:rPr>
              <a:t>公園古蹟-</a:t>
            </a:r>
            <a:r>
              <a:rPr lang="zh-TW" sz="6000" b="1" i="0" u="none" strike="noStrike" cap="none">
                <a:solidFill>
                  <a:srgbClr val="21C4DF"/>
                </a:solidFill>
                <a:latin typeface="DFKai-SB"/>
                <a:ea typeface="DFKai-SB"/>
                <a:cs typeface="DFKai-SB"/>
                <a:sym typeface="DFKai-SB"/>
              </a:rPr>
              <a:t>更樓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3830" y="1071545"/>
            <a:ext cx="2643205" cy="471490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1145775" y="5878675"/>
            <a:ext cx="7541100" cy="58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0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更樓原為台中仕紳吳鸞旂公館之正門門樓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4677" y="1071545"/>
            <a:ext cx="2643205" cy="471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902" y="1071545"/>
            <a:ext cx="2643191" cy="4714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7090447" y="6462475"/>
            <a:ext cx="24048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圖片來源：作者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2981225" y="34106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6000" b="1">
                <a:solidFill>
                  <a:schemeClr val="accent6"/>
                </a:solidFill>
                <a:latin typeface="DFKai-SB"/>
                <a:ea typeface="DFKai-SB"/>
                <a:cs typeface="DFKai-SB"/>
                <a:sym typeface="DFKai-SB"/>
              </a:rPr>
              <a:t>吳鸞旂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5247300" y="1643950"/>
            <a:ext cx="3439500" cy="484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zh-TW" b="1">
                <a:latin typeface="DFKai-SB"/>
                <a:ea typeface="DFKai-SB"/>
                <a:cs typeface="DFKai-SB"/>
                <a:sym typeface="DFKai-SB"/>
              </a:rPr>
              <a:t>在台中建省時期,台灣首任巡撫劉銘傳任命吳鸞旂為總理。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1"/>
          <a:stretch/>
        </p:blipFill>
        <p:spPr>
          <a:xfrm>
            <a:off x="0" y="64225"/>
            <a:ext cx="4832149" cy="672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5868144" y="5022552"/>
            <a:ext cx="61101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zh-TW" sz="1800" b="1" dirty="0">
                <a:latin typeface="DFKai-SB"/>
                <a:ea typeface="DFKai-SB"/>
                <a:cs typeface="DFKai-SB"/>
                <a:sym typeface="DFKai-SB"/>
              </a:rPr>
              <a:t>圖片來源</a:t>
            </a:r>
            <a:r>
              <a:rPr lang="zh-TW" sz="1800" b="1" dirty="0" smtClean="0"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altLang="en-US" sz="1800" b="1" dirty="0" smtClean="0">
                <a:latin typeface="DFKai-SB"/>
                <a:ea typeface="DFKai-SB"/>
                <a:cs typeface="DFKai-SB"/>
                <a:sym typeface="DFKai-SB"/>
              </a:rPr>
              <a:t>隨意窩日誌</a:t>
            </a:r>
            <a:endParaRPr lang="zh-TW" sz="1800" b="1" dirty="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000"/>
              </a:buClr>
              <a:buSzPct val="25000"/>
              <a:buFont typeface="Arial"/>
              <a:buNone/>
            </a:pPr>
            <a:r>
              <a:rPr lang="zh-TW" sz="5400" b="1" i="0" u="none" strike="noStrike" cap="none">
                <a:solidFill>
                  <a:srgbClr val="FFC000"/>
                </a:solidFill>
                <a:latin typeface="DFKai-SB"/>
                <a:ea typeface="DFKai-SB"/>
                <a:cs typeface="DFKai-SB"/>
                <a:sym typeface="DFKai-SB"/>
              </a:rPr>
              <a:t>公園古蹟-</a:t>
            </a:r>
            <a:r>
              <a:rPr lang="zh-TW" sz="5400" b="1" i="0" u="none" strike="noStrike" cap="none">
                <a:solidFill>
                  <a:srgbClr val="21C4DF"/>
                </a:solidFill>
                <a:latin typeface="DFKai-SB"/>
                <a:ea typeface="DFKai-SB"/>
                <a:cs typeface="DFKai-SB"/>
                <a:sym typeface="DFKai-SB"/>
              </a:rPr>
              <a:t> 台中第一神社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1297950"/>
            <a:ext cx="3644700" cy="50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/>
          <p:nvPr/>
        </p:nvSpPr>
        <p:spPr>
          <a:xfrm flipH="1">
            <a:off x="4694975" y="1544325"/>
            <a:ext cx="3797400" cy="400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4800" b="1">
                <a:latin typeface="DFKai-SB"/>
                <a:ea typeface="DFKai-SB"/>
                <a:cs typeface="DFKai-SB"/>
                <a:sym typeface="DFKai-SB"/>
              </a:rPr>
              <a:t>台中公園</a:t>
            </a:r>
            <a:r>
              <a:rPr lang="zh-TW" sz="4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內的台中神社遺跡。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4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正殿中央改為孔子像。</a:t>
            </a:r>
          </a:p>
        </p:txBody>
      </p:sp>
      <p:sp>
        <p:nvSpPr>
          <p:cNvPr id="178" name="Shape 178"/>
          <p:cNvSpPr/>
          <p:nvPr/>
        </p:nvSpPr>
        <p:spPr>
          <a:xfrm>
            <a:off x="6062675" y="6285150"/>
            <a:ext cx="19287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圖片來源：作者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1417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000"/>
              </a:buClr>
              <a:buSzPct val="25000"/>
              <a:buFont typeface="Arial"/>
              <a:buNone/>
            </a:pPr>
            <a:r>
              <a:rPr lang="zh-TW" sz="5400" b="1" i="0" u="none" strike="noStrike" cap="none">
                <a:solidFill>
                  <a:srgbClr val="FFC000"/>
                </a:solidFill>
                <a:latin typeface="DFKai-SB"/>
                <a:ea typeface="DFKai-SB"/>
                <a:cs typeface="DFKai-SB"/>
                <a:sym typeface="DFKai-SB"/>
              </a:rPr>
              <a:t>公園古蹟-</a:t>
            </a:r>
            <a:r>
              <a:rPr lang="zh-TW" sz="5400" b="1" i="0" u="none" strike="noStrike" cap="none">
                <a:solidFill>
                  <a:srgbClr val="21C4DF"/>
                </a:solidFill>
                <a:latin typeface="DFKai-SB"/>
                <a:ea typeface="DFKai-SB"/>
                <a:cs typeface="DFKai-SB"/>
                <a:sym typeface="DFKai-SB"/>
              </a:rPr>
              <a:t> 台中第一神社</a:t>
            </a:r>
          </a:p>
        </p:txBody>
      </p:sp>
      <p:pic>
        <p:nvPicPr>
          <p:cNvPr id="184" name="Shape 18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78" y="1284800"/>
            <a:ext cx="4026000" cy="50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/>
          <p:nvPr/>
        </p:nvSpPr>
        <p:spPr>
          <a:xfrm flipH="1">
            <a:off x="5335699" y="2073100"/>
            <a:ext cx="3412200" cy="257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4800" b="1">
                <a:latin typeface="DFKai-SB"/>
                <a:ea typeface="DFKai-SB"/>
                <a:cs typeface="DFKai-SB"/>
                <a:sym typeface="DFKai-SB"/>
              </a:rPr>
              <a:t>台中公園</a:t>
            </a:r>
            <a:r>
              <a:rPr lang="zh-TW" sz="4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內的台中神社遺跡。</a:t>
            </a:r>
          </a:p>
        </p:txBody>
      </p:sp>
      <p:sp>
        <p:nvSpPr>
          <p:cNvPr id="186" name="Shape 186"/>
          <p:cNvSpPr/>
          <p:nvPr/>
        </p:nvSpPr>
        <p:spPr>
          <a:xfrm>
            <a:off x="6214725" y="6357925"/>
            <a:ext cx="19287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圖片來源：作者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000"/>
              </a:buClr>
              <a:buSzPct val="25000"/>
              <a:buFont typeface="Arial"/>
              <a:buNone/>
            </a:pPr>
            <a:r>
              <a:rPr lang="zh-TW" sz="6000" b="1" i="0" u="none" strike="noStrike" cap="none">
                <a:solidFill>
                  <a:srgbClr val="FFC000"/>
                </a:solidFill>
                <a:latin typeface="DFKai-SB"/>
                <a:ea typeface="DFKai-SB"/>
                <a:cs typeface="DFKai-SB"/>
                <a:sym typeface="DFKai-SB"/>
              </a:rPr>
              <a:t>公園一景-中正橋</a:t>
            </a:r>
          </a:p>
        </p:txBody>
      </p:sp>
      <p:pic>
        <p:nvPicPr>
          <p:cNvPr id="192" name="Shape 19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910" y="1357298"/>
            <a:ext cx="7901282" cy="442915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/>
          <p:nvPr/>
        </p:nvSpPr>
        <p:spPr>
          <a:xfrm>
            <a:off x="1428724" y="5857900"/>
            <a:ext cx="39015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6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於民國63年竣工</a:t>
            </a:r>
          </a:p>
        </p:txBody>
      </p:sp>
      <p:sp>
        <p:nvSpPr>
          <p:cNvPr id="194" name="Shape 194"/>
          <p:cNvSpPr/>
          <p:nvPr/>
        </p:nvSpPr>
        <p:spPr>
          <a:xfrm>
            <a:off x="6215075" y="6072200"/>
            <a:ext cx="1954799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圖片來源：作者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2859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000"/>
              </a:buClr>
              <a:buSzPct val="25000"/>
              <a:buFont typeface="Arial"/>
              <a:buNone/>
            </a:pPr>
            <a:r>
              <a:rPr lang="zh-TW" sz="6000" b="1" i="0" u="none" strike="noStrike" cap="none">
                <a:solidFill>
                  <a:srgbClr val="FFC000"/>
                </a:solidFill>
                <a:latin typeface="DFKai-SB"/>
                <a:ea typeface="DFKai-SB"/>
                <a:cs typeface="DFKai-SB"/>
                <a:sym typeface="DFKai-SB"/>
              </a:rPr>
              <a:t>公園角落-</a:t>
            </a:r>
            <a:r>
              <a:rPr lang="zh-TW" sz="6000" b="1" i="0" u="none" strike="noStrike" cap="none">
                <a:solidFill>
                  <a:srgbClr val="21C4DF"/>
                </a:solidFill>
                <a:latin typeface="DFKai-SB"/>
                <a:ea typeface="DFKai-SB"/>
                <a:cs typeface="DFKai-SB"/>
                <a:sym typeface="DFKai-SB"/>
              </a:rPr>
              <a:t>思恩堂</a:t>
            </a:r>
          </a:p>
        </p:txBody>
      </p:sp>
      <p:pic>
        <p:nvPicPr>
          <p:cNvPr id="200" name="Shape 20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033" y="1000108"/>
            <a:ext cx="3214710" cy="57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/>
          <p:nvPr/>
        </p:nvSpPr>
        <p:spPr>
          <a:xfrm>
            <a:off x="6686775" y="6365600"/>
            <a:ext cx="22371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圖片來源：作者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496" y="2143116"/>
            <a:ext cx="4714907" cy="264320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4561974" y="4895975"/>
            <a:ext cx="42888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0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這是一座基督教教堂，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0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位置在雙十路上。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691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000"/>
              </a:buClr>
              <a:buSzPct val="25000"/>
              <a:buFont typeface="Arial"/>
              <a:buNone/>
            </a:pPr>
            <a:r>
              <a:rPr lang="zh-TW" sz="6000" b="1" i="0" u="none" strike="noStrike" cap="none">
                <a:solidFill>
                  <a:srgbClr val="FFC000"/>
                </a:solidFill>
                <a:latin typeface="DFKai-SB"/>
                <a:ea typeface="DFKai-SB"/>
                <a:cs typeface="DFKai-SB"/>
                <a:sym typeface="DFKai-SB"/>
              </a:rPr>
              <a:t>公園的動物</a:t>
            </a:r>
          </a:p>
        </p:txBody>
      </p:sp>
      <p:pic>
        <p:nvPicPr>
          <p:cNvPr id="209" name="Shape 20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275" y="1323525"/>
            <a:ext cx="5901000" cy="5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5986775" y="6400825"/>
            <a:ext cx="1928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圖片來源：作者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000"/>
              </a:buClr>
              <a:buSzPct val="25000"/>
              <a:buFont typeface="Arial"/>
              <a:buNone/>
            </a:pPr>
            <a:r>
              <a:rPr lang="zh-TW" sz="6000" b="1" i="0" u="none" strike="noStrike" cap="none">
                <a:solidFill>
                  <a:srgbClr val="FFC000"/>
                </a:solidFill>
                <a:latin typeface="DFKai-SB"/>
                <a:ea typeface="DFKai-SB"/>
                <a:cs typeface="DFKai-SB"/>
                <a:sym typeface="DFKai-SB"/>
              </a:rPr>
              <a:t>公園的動物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48"/>
          <a:stretch/>
        </p:blipFill>
        <p:spPr>
          <a:xfrm>
            <a:off x="1212200" y="1143000"/>
            <a:ext cx="7221900" cy="51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/>
          <p:nvPr/>
        </p:nvSpPr>
        <p:spPr>
          <a:xfrm>
            <a:off x="7090426" y="6488700"/>
            <a:ext cx="21432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圖片來源：作者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808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000"/>
              </a:buClr>
              <a:buSzPct val="25000"/>
              <a:buFont typeface="Arial"/>
              <a:buNone/>
            </a:pPr>
            <a:r>
              <a:rPr lang="zh-TW" sz="6000" b="1" i="0" u="none" strike="noStrike" cap="none">
                <a:solidFill>
                  <a:srgbClr val="FFC000"/>
                </a:solidFill>
                <a:latin typeface="DFKai-SB"/>
                <a:ea typeface="DFKai-SB"/>
                <a:cs typeface="DFKai-SB"/>
                <a:sym typeface="DFKai-SB"/>
              </a:rPr>
              <a:t>公園的動物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9600" y="1159000"/>
            <a:ext cx="5325300" cy="504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>
            <a:off x="7249926" y="6488700"/>
            <a:ext cx="21432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圖片來源：作者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57158" y="264318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Quattrocento Sans"/>
              <a:buNone/>
            </a:pPr>
            <a:r>
              <a:rPr lang="zh-TW" sz="96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End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000"/>
              </a:buClr>
              <a:buSzPct val="25000"/>
              <a:buFont typeface="Arial"/>
              <a:buNone/>
            </a:pPr>
            <a:r>
              <a:rPr lang="zh-TW" sz="6600" b="1" i="0" u="none" strike="noStrike" cap="none">
                <a:solidFill>
                  <a:srgbClr val="FFC000"/>
                </a:solidFill>
                <a:latin typeface="DFKai-SB"/>
                <a:ea typeface="DFKai-SB"/>
                <a:cs typeface="DFKai-SB"/>
                <a:sym typeface="DFKai-SB"/>
              </a:rPr>
              <a:t>台中公園的地理位置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FKai-SB"/>
              <a:buChar char="•"/>
            </a:pPr>
            <a:r>
              <a:rPr lang="zh-TW" sz="32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公園位於精武路、雙十路、公園路之間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zh-TW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zh-TW"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72" y="2357430"/>
            <a:ext cx="7715304" cy="414340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1571604" y="6488667"/>
            <a:ext cx="180049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 rot="-2757699">
            <a:off x="3750808" y="3393127"/>
            <a:ext cx="928694" cy="148792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2859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000"/>
              </a:buClr>
              <a:buSzPct val="25000"/>
              <a:buFont typeface="Arial"/>
              <a:buNone/>
            </a:pPr>
            <a:r>
              <a:rPr lang="zh-TW" sz="6000" b="1" i="0" u="none" strike="noStrike" cap="none">
                <a:solidFill>
                  <a:srgbClr val="FFC000"/>
                </a:solidFill>
                <a:latin typeface="DFKai-SB"/>
                <a:ea typeface="DFKai-SB"/>
                <a:cs typeface="DFKai-SB"/>
                <a:sym typeface="DFKai-SB"/>
              </a:rPr>
              <a:t>公園裡的主角-</a:t>
            </a:r>
            <a:r>
              <a:rPr lang="zh-TW" sz="6000" b="1" i="0" u="none" strike="noStrike" cap="none">
                <a:solidFill>
                  <a:srgbClr val="21C4DF"/>
                </a:solidFill>
                <a:latin typeface="DFKai-SB"/>
                <a:ea typeface="DFKai-SB"/>
                <a:cs typeface="DFKai-SB"/>
                <a:sym typeface="DFKai-SB"/>
              </a:rPr>
              <a:t>湖心亭</a:t>
            </a:r>
          </a:p>
        </p:txBody>
      </p:sp>
      <p:pic>
        <p:nvPicPr>
          <p:cNvPr id="101" name="Shape 10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700" y="1069675"/>
            <a:ext cx="8874600" cy="497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3425147" y="6178791"/>
            <a:ext cx="22365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0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湖心亭入口</a:t>
            </a:r>
          </a:p>
        </p:txBody>
      </p:sp>
      <p:sp>
        <p:nvSpPr>
          <p:cNvPr id="103" name="Shape 103"/>
          <p:cNvSpPr/>
          <p:nvPr/>
        </p:nvSpPr>
        <p:spPr>
          <a:xfrm>
            <a:off x="958247" y="6286500"/>
            <a:ext cx="2466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圖片來源：作者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2859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000"/>
              </a:buClr>
              <a:buSzPct val="25000"/>
              <a:buFont typeface="Arial"/>
              <a:buNone/>
            </a:pPr>
            <a:r>
              <a:rPr lang="zh-TW" sz="6000" b="1" i="0" u="none" strike="noStrike" cap="none">
                <a:solidFill>
                  <a:srgbClr val="FFC000"/>
                </a:solidFill>
                <a:latin typeface="DFKai-SB"/>
                <a:ea typeface="DFKai-SB"/>
                <a:cs typeface="DFKai-SB"/>
                <a:sym typeface="DFKai-SB"/>
              </a:rPr>
              <a:t>公園裡的主角-</a:t>
            </a:r>
            <a:r>
              <a:rPr lang="zh-TW" sz="6000" b="1" i="0" u="none" strike="noStrike" cap="none">
                <a:solidFill>
                  <a:srgbClr val="21C4DF"/>
                </a:solidFill>
                <a:latin typeface="DFKai-SB"/>
                <a:ea typeface="DFKai-SB"/>
                <a:cs typeface="DFKai-SB"/>
                <a:sym typeface="DFKai-SB"/>
              </a:rPr>
              <a:t>湖心亭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199" y="1142999"/>
            <a:ext cx="8672400" cy="48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714347" y="3929066"/>
            <a:ext cx="22365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1843200" y="6203475"/>
            <a:ext cx="23412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圖片來源：作者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32099" y="-116225"/>
            <a:ext cx="87015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000"/>
              </a:buClr>
              <a:buSzPct val="25000"/>
              <a:buFont typeface="Arial"/>
              <a:buNone/>
            </a:pPr>
            <a:r>
              <a:rPr lang="zh-TW" sz="5400" b="1" i="0" u="none" strike="noStrike" cap="none">
                <a:solidFill>
                  <a:srgbClr val="FFC000"/>
                </a:solidFill>
                <a:latin typeface="DFKai-SB"/>
                <a:ea typeface="DFKai-SB"/>
                <a:cs typeface="DFKai-SB"/>
                <a:sym typeface="DFKai-SB"/>
              </a:rPr>
              <a:t>湖心亭的外型是台中市徽？</a:t>
            </a:r>
          </a:p>
        </p:txBody>
      </p:sp>
      <p:pic>
        <p:nvPicPr>
          <p:cNvPr id="117" name="Shape 1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900" y="857124"/>
            <a:ext cx="7552200" cy="54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/>
          <p:nvPr/>
        </p:nvSpPr>
        <p:spPr>
          <a:xfrm>
            <a:off x="1500176" y="6286525"/>
            <a:ext cx="2927808" cy="4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000" b="1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圖片來源</a:t>
            </a:r>
            <a:r>
              <a:rPr lang="zh-TW" sz="2000" b="1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altLang="en-US" sz="2000" b="1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台中市政府</a:t>
            </a:r>
            <a:endParaRPr lang="zh-TW" sz="2000" b="1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6022399" y="6194275"/>
            <a:ext cx="2435399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2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台中市徽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70699" y="0"/>
            <a:ext cx="87015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000"/>
              </a:buClr>
              <a:buSzPct val="25000"/>
              <a:buFont typeface="Arial"/>
              <a:buNone/>
            </a:pPr>
            <a:r>
              <a:rPr lang="zh-TW" sz="5400" b="1" i="0" u="none" strike="noStrike" cap="none">
                <a:solidFill>
                  <a:srgbClr val="FFC000"/>
                </a:solidFill>
                <a:latin typeface="DFKai-SB"/>
                <a:ea typeface="DFKai-SB"/>
                <a:cs typeface="DFKai-SB"/>
                <a:sym typeface="DFKai-SB"/>
              </a:rPr>
              <a:t>湖心亭的外型是台中市徽？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475" y="975024"/>
            <a:ext cx="7231500" cy="53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4897474" y="6194275"/>
            <a:ext cx="36045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2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湖心亭入口的標誌</a:t>
            </a:r>
          </a:p>
        </p:txBody>
      </p:sp>
      <p:sp>
        <p:nvSpPr>
          <p:cNvPr id="127" name="Shape 127"/>
          <p:cNvSpPr/>
          <p:nvPr/>
        </p:nvSpPr>
        <p:spPr>
          <a:xfrm>
            <a:off x="1633027" y="6457800"/>
            <a:ext cx="2435400" cy="4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圖片來源：作者</a:t>
            </a:r>
          </a:p>
        </p:txBody>
      </p:sp>
      <p:sp>
        <p:nvSpPr>
          <p:cNvPr id="128" name="Shape 128"/>
          <p:cNvSpPr/>
          <p:nvPr/>
        </p:nvSpPr>
        <p:spPr>
          <a:xfrm>
            <a:off x="1428724" y="4357700"/>
            <a:ext cx="24354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000"/>
              </a:buClr>
              <a:buSzPct val="25000"/>
              <a:buFont typeface="Arial"/>
              <a:buNone/>
            </a:pPr>
            <a:r>
              <a:rPr lang="zh-TW" sz="6000" b="1" i="0" u="none" strike="noStrike" cap="none">
                <a:solidFill>
                  <a:srgbClr val="FFC000"/>
                </a:solidFill>
                <a:latin typeface="DFKai-SB"/>
                <a:ea typeface="DFKai-SB"/>
                <a:cs typeface="DFKai-SB"/>
                <a:sym typeface="DFKai-SB"/>
              </a:rPr>
              <a:t>湖心亭的歷史</a:t>
            </a:r>
          </a:p>
        </p:txBody>
      </p:sp>
      <p:pic>
        <p:nvPicPr>
          <p:cNvPr id="134" name="Shape 1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472" y="1428736"/>
            <a:ext cx="8073338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/>
          <p:nvPr/>
        </p:nvSpPr>
        <p:spPr>
          <a:xfrm>
            <a:off x="2428849" y="6286525"/>
            <a:ext cx="19383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圖片來源：作者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6393050" y="415125"/>
            <a:ext cx="1411500" cy="536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54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閑院宮載仁親王</a:t>
            </a:r>
          </a:p>
        </p:txBody>
      </p:sp>
      <p:pic>
        <p:nvPicPr>
          <p:cNvPr id="141" name="Shape 1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85785" y="0"/>
            <a:ext cx="4143403" cy="664529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/>
          <p:nvPr/>
        </p:nvSpPr>
        <p:spPr>
          <a:xfrm>
            <a:off x="6500824" y="6215075"/>
            <a:ext cx="2319648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b="1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圖片</a:t>
            </a:r>
            <a:r>
              <a:rPr lang="zh-TW" sz="1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來源</a:t>
            </a:r>
            <a:r>
              <a:rPr lang="zh-TW" sz="1800" b="1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altLang="en-US" sz="1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維基百科</a:t>
            </a:r>
            <a:endParaRPr lang="zh-TW" sz="1800" b="1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57158" y="0"/>
            <a:ext cx="8229600" cy="10001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000"/>
              </a:buClr>
              <a:buSzPct val="25000"/>
              <a:buFont typeface="Arial"/>
              <a:buNone/>
            </a:pPr>
            <a:r>
              <a:rPr lang="zh-TW" sz="5400" b="1" i="0" u="none" strike="noStrike" cap="none">
                <a:solidFill>
                  <a:srgbClr val="FFC000"/>
                </a:solidFill>
                <a:latin typeface="DFKai-SB"/>
                <a:ea typeface="DFKai-SB"/>
                <a:cs typeface="DFKai-SB"/>
                <a:sym typeface="DFKai-SB"/>
              </a:rPr>
              <a:t>公園古蹟-</a:t>
            </a:r>
            <a:r>
              <a:rPr lang="zh-TW" sz="5400" b="1" i="0" u="none" strike="noStrike" cap="none">
                <a:solidFill>
                  <a:srgbClr val="21C4DF"/>
                </a:solidFill>
                <a:latin typeface="DFKai-SB"/>
                <a:ea typeface="DFKai-SB"/>
                <a:cs typeface="DFKai-SB"/>
                <a:sym typeface="DFKai-SB"/>
              </a:rPr>
              <a:t>望月亭</a:t>
            </a:r>
          </a:p>
        </p:txBody>
      </p:sp>
      <p:pic>
        <p:nvPicPr>
          <p:cNvPr id="148" name="Shape 1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95" y="928670"/>
            <a:ext cx="5224629" cy="292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95" y="3929066"/>
            <a:ext cx="3929090" cy="220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7883" y="928670"/>
            <a:ext cx="2883483" cy="514351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5989045" y="6269925"/>
            <a:ext cx="2597699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圖片來源：作者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257</Words>
  <Application>Microsoft Office PowerPoint</Application>
  <PresentationFormat>如螢幕大小 (4:3)</PresentationFormat>
  <Paragraphs>50</Paragraphs>
  <Slides>19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4" baseType="lpstr">
      <vt:lpstr>Arial</vt:lpstr>
      <vt:lpstr>Quattrocento Sans</vt:lpstr>
      <vt:lpstr>Calibri</vt:lpstr>
      <vt:lpstr>DFKai-SB</vt:lpstr>
      <vt:lpstr>Office 佈景主題</vt:lpstr>
      <vt:lpstr>PowerPoint 簡報</vt:lpstr>
      <vt:lpstr>台中公園的地理位置</vt:lpstr>
      <vt:lpstr>公園裡的主角-湖心亭</vt:lpstr>
      <vt:lpstr>公園裡的主角-湖心亭</vt:lpstr>
      <vt:lpstr>湖心亭的外型是台中市徽？</vt:lpstr>
      <vt:lpstr>湖心亭的外型是台中市徽？</vt:lpstr>
      <vt:lpstr>湖心亭的歷史</vt:lpstr>
      <vt:lpstr>閑院宮載仁親王</vt:lpstr>
      <vt:lpstr>公園古蹟-望月亭</vt:lpstr>
      <vt:lpstr>公園古蹟-更樓</vt:lpstr>
      <vt:lpstr>吳鸞旂</vt:lpstr>
      <vt:lpstr>公園古蹟- 台中第一神社</vt:lpstr>
      <vt:lpstr>公園古蹟- 台中第一神社</vt:lpstr>
      <vt:lpstr>公園一景-中正橋</vt:lpstr>
      <vt:lpstr>公園角落-思恩堂</vt:lpstr>
      <vt:lpstr>公園的動物</vt:lpstr>
      <vt:lpstr>公園的動物</vt:lpstr>
      <vt:lpstr>公園的動物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st506</dc:creator>
  <cp:lastModifiedBy>panda</cp:lastModifiedBy>
  <cp:revision>4</cp:revision>
  <dcterms:modified xsi:type="dcterms:W3CDTF">2016-06-07T17:35:38Z</dcterms:modified>
</cp:coreProperties>
</file>