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fa0ed9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fa0ed9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5fa0ed9b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5fa0ed9b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5fa0ed9b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5fa0ed9b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5fa0ed9b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5fa0ed9b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5fa0ed9b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5fa0ed9b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5fa0ed9b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5fa0ed9b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永定的美!!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100" y="-18337"/>
            <a:ext cx="6906897" cy="518017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43950" y="341100"/>
            <a:ext cx="12216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永定山茶花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762350" y="170550"/>
            <a:ext cx="10653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永定某棵樹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681675" y="0"/>
            <a:ext cx="1332300" cy="5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700"/>
              <a:t>永定某朵花</a:t>
            </a:r>
            <a:endParaRPr sz="6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山茶花!</a:t>
            </a:r>
            <a:endParaRPr/>
          </a:p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/>
              <a:t>這朵山茶花在永定的生態池內，而這朵花是這幾天才剛開的!!是不是看了很舒壓啊?</a:t>
            </a:r>
            <a:endParaRPr sz="1800"/>
          </a:p>
        </p:txBody>
      </p:sp>
      <p:sp>
        <p:nvSpPr>
          <p:cNvPr id="79" name="Google Shape;79;p17"/>
          <p:cNvSpPr txBox="1"/>
          <p:nvPr/>
        </p:nvSpPr>
        <p:spPr>
          <a:xfrm>
            <a:off x="424325" y="1417825"/>
            <a:ext cx="35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38" y="1308075"/>
            <a:ext cx="4027565" cy="302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樹</a:t>
            </a:r>
            <a:endParaRPr/>
          </a:p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這棵樹看起來很有詩意所以我就拍了!你看照片裡的樹好像在說:「你看我的葉子都長出來了，你猜猜是不是春天要來了!!!」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5" y="1075100"/>
            <a:ext cx="4555212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35750" y="258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花</a:t>
            </a:r>
            <a:endParaRPr/>
          </a:p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3424900" y="9248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000000"/>
                </a:solidFill>
              </a:rPr>
              <a:t>我第一次看到這朵花我就決定要把這朵花拍下來!!好美!!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4200"/>
            <a:ext cx="3201978" cy="426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