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33CC33"/>
    <a:srgbClr val="FFFF00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A8F622-95AB-4907-B628-3486AB19E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C812785-A05A-4444-80F7-3BD50A397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B6ABF06-B358-45CE-9711-1F22B6D49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2473-54B7-4DE9-9A8E-133B1B05596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A17E8E6-172E-4664-97E3-38019DC33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1ACFD95-424A-4ABF-AE2F-DFE188F1F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0E00-6F49-43D2-9051-EFC3691976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262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B498B7-A840-4917-B6BC-1E6FAA1F4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FC3CFFA-ED85-43D5-A0D9-B7F8C8434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5DD587-CDF5-4710-8631-AB04599AB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2473-54B7-4DE9-9A8E-133B1B05596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139B8C0-A722-419A-B38F-CC98D69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75D0845-0E50-447D-90DE-5D38BF91B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0E00-6F49-43D2-9051-EFC3691976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1021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01A859D-7EC5-4513-B8C8-11D23E903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A2986C1-E95A-47AE-8977-CFF85CDA4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2C5E67B-1273-47A0-A1EB-6F8FB03E7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2473-54B7-4DE9-9A8E-133B1B05596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2764E64-3069-40E8-86BF-01814B42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3FA95D0-CE05-4E8E-9CB1-623853036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0E00-6F49-43D2-9051-EFC3691976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8365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6E457D-451E-4C3E-AF61-9E38EA18D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A40DA1-C372-4A0C-BF23-F739032A2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4DB63DB-8C32-43E8-B55B-9A1D2E50F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2473-54B7-4DE9-9A8E-133B1B05596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B4E6108-8869-4D32-B1F3-965359F53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316DE84-19CF-4E5E-AA4B-1773F80EB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0E00-6F49-43D2-9051-EFC3691976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5865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79262B-2332-4735-A667-4E496F92A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5622294-13D4-45E2-BF3D-243DB7C97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C7308D3-FAC3-4742-B3E1-1E2C90851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2473-54B7-4DE9-9A8E-133B1B05596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970D658-1783-43B2-8BE5-AEDF21CF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94B51A0-859D-4B7A-8B4B-A8776E80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0E00-6F49-43D2-9051-EFC3691976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32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D1B11B-087D-481B-96D5-9390AB9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3C6BDAF-1858-40E0-A210-8C434F437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A68918D-C81F-4DA8-BE4A-F915C3EEF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A0866AF-5DEE-457F-8720-42B7844EB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2473-54B7-4DE9-9A8E-133B1B05596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9443EA2-251E-42C2-98CC-CBCB36F28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785D27D-7523-48D0-8889-2FEC9B9F1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0E00-6F49-43D2-9051-EFC3691976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412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DC54F6-2FC6-4964-84CA-C95D0149B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F1E5682-33E2-4817-B604-77373679D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E5C729B-A786-471A-B862-225BB1805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59AC78D-ED35-49E3-BF26-A590C02619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97AC4C4-FB83-49EF-8004-7A79B8EB45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3E93BA4-C4BE-48D5-81B8-C17141525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2473-54B7-4DE9-9A8E-133B1B05596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05B21F8-9D1A-4209-84AC-C2FFCEAD2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C15FF93-9FDC-4A02-8848-14C3045DF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0E00-6F49-43D2-9051-EFC3691976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5885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109E10-EB89-4FDE-BAD4-08BF2D881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B97B933-ADB1-4178-9FD6-2A05D3D58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2473-54B7-4DE9-9A8E-133B1B05596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FBAD016-D2C4-4F7D-AB02-F58D39DD5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63CD74B-3C90-40E6-B63C-63EB8297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0E00-6F49-43D2-9051-EFC3691976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821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3261C7B-3764-4B69-80B8-AB7CC161F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2473-54B7-4DE9-9A8E-133B1B05596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B59B66C-8515-47C1-AC39-B257447B4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2F9A299-1864-40C6-B566-BD96637B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0E00-6F49-43D2-9051-EFC3691976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027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37061C-4382-45C7-BC55-F82618CFC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4A97784-60D4-4DDF-A211-74457AD28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E8166A0-3255-468C-901B-6FB6F12B6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1D98D7A-390F-4853-8F9B-D93A876E9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2473-54B7-4DE9-9A8E-133B1B05596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DB4FD11-BDFE-43BC-94E3-BEFDD68BE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993E9AE-F824-44E5-8870-BB561F09C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0E00-6F49-43D2-9051-EFC3691976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963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4F7A58-6040-4DB6-A13B-F90B1704E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0CF5113-30E4-479F-BD84-6F3BD56A92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3347AB9-8E32-4423-AEF4-82C3EBAD4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76E438E-F957-4591-8EFA-938AEBEE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2473-54B7-4DE9-9A8E-133B1B05596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F4A7304-D22D-4063-BB78-4914FAEC2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D68A8AD-9F90-42FA-A4B0-D8B63AF32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0E00-6F49-43D2-9051-EFC3691976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215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10A39EA-E80B-420C-8376-6A093E3B3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5242A6D-4E3C-42FB-B338-A29F63F4B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A98373A-29F5-4D37-B046-0D0F99F465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92473-54B7-4DE9-9A8E-133B1B05596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E373B42-9115-4741-9A55-5F1A787C0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E57391B-8CDF-473C-956E-A1471BF59F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A0E00-6F49-43D2-9051-EFC3691976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397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A2CFFFF-0E8D-4C76-BDCE-0584B08DF74B}"/>
              </a:ext>
            </a:extLst>
          </p:cNvPr>
          <p:cNvSpPr/>
          <p:nvPr/>
        </p:nvSpPr>
        <p:spPr>
          <a:xfrm>
            <a:off x="2733362" y="825268"/>
            <a:ext cx="7199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5400" dirty="0">
                <a:ln w="0">
                  <a:solidFill>
                    <a:srgbClr val="FFFFFF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校外教學 </a:t>
            </a:r>
            <a:r>
              <a:rPr lang="en-US" altLang="zh-TW" sz="5400" dirty="0">
                <a:ln w="0">
                  <a:solidFill>
                    <a:srgbClr val="FFFFFF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Happy Go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25B4C3A-FFE6-4183-A689-0DF23E2D00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02" y="2760132"/>
            <a:ext cx="4216400" cy="31623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EC0BE8B-8F91-4AD9-BAF0-D135ECB49D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2291265"/>
            <a:ext cx="7890934" cy="5181713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C3CE7586-0F23-4215-B934-8EB71534670E}"/>
              </a:ext>
            </a:extLst>
          </p:cNvPr>
          <p:cNvSpPr txBox="1"/>
          <p:nvPr/>
        </p:nvSpPr>
        <p:spPr>
          <a:xfrm>
            <a:off x="4893733" y="1872166"/>
            <a:ext cx="2827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華康超黑體" panose="020B0C09000000000000" pitchFamily="49" charset="-120"/>
                <a:ea typeface="華康超黑體" panose="020B0C09000000000000" pitchFamily="49" charset="-120"/>
              </a:rPr>
              <a:t>淡水八里一日遊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FDE3E6E-5605-43A8-950F-87884F37C607}"/>
              </a:ext>
            </a:extLst>
          </p:cNvPr>
          <p:cNvSpPr txBox="1"/>
          <p:nvPr/>
        </p:nvSpPr>
        <p:spPr>
          <a:xfrm>
            <a:off x="9932769" y="4466622"/>
            <a:ext cx="1913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華康超黑體" panose="020B0C09000000000000" pitchFamily="49" charset="-120"/>
                <a:ea typeface="華康超黑體" panose="020B0C09000000000000" pitchFamily="49" charset="-120"/>
              </a:rPr>
              <a:t>班級：</a:t>
            </a:r>
            <a:r>
              <a:rPr lang="en-US" altLang="zh-TW" sz="2400" dirty="0">
                <a:latin typeface="華康超黑體" panose="020B0C09000000000000" pitchFamily="49" charset="-120"/>
                <a:ea typeface="華康超黑體" panose="020B0C09000000000000" pitchFamily="49" charset="-120"/>
              </a:rPr>
              <a:t>402</a:t>
            </a:r>
          </a:p>
          <a:p>
            <a:r>
              <a:rPr lang="zh-TW" altLang="en-US" sz="2400" dirty="0">
                <a:latin typeface="華康超黑體" panose="020B0C09000000000000" pitchFamily="49" charset="-120"/>
                <a:ea typeface="華康超黑體" panose="020B0C09000000000000" pitchFamily="49" charset="-120"/>
              </a:rPr>
              <a:t>座號：</a:t>
            </a:r>
            <a:r>
              <a:rPr lang="en-US" altLang="zh-TW" sz="2400" dirty="0">
                <a:latin typeface="華康超黑體" panose="020B0C09000000000000" pitchFamily="49" charset="-120"/>
                <a:ea typeface="華康超黑體" panose="020B0C09000000000000" pitchFamily="49" charset="-120"/>
              </a:rPr>
              <a:t>12</a:t>
            </a:r>
            <a:endParaRPr lang="zh-TW" altLang="en-US" sz="2400" dirty="0">
              <a:latin typeface="華康超黑體" panose="020B0C09000000000000" pitchFamily="49" charset="-120"/>
              <a:ea typeface="華康超黑體" panose="020B0C09000000000000" pitchFamily="49" charset="-120"/>
            </a:endParaRPr>
          </a:p>
        </p:txBody>
      </p:sp>
      <p:pic>
        <p:nvPicPr>
          <p:cNvPr id="7" name="03-music">
            <a:hlinkClick r:id="" action="ppaction://media"/>
            <a:extLst>
              <a:ext uri="{FF2B5EF4-FFF2-40B4-BE49-F238E27FC236}">
                <a16:creationId xmlns:a16="http://schemas.microsoft.com/office/drawing/2014/main" id="{DE0B200C-7179-4896-9F36-FAC6F63180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90885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57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C64E6A7-E1C8-4C9B-BF81-D61A274B486D}"/>
              </a:ext>
            </a:extLst>
          </p:cNvPr>
          <p:cNvSpPr/>
          <p:nvPr/>
        </p:nvSpPr>
        <p:spPr>
          <a:xfrm>
            <a:off x="1574889" y="196334"/>
            <a:ext cx="78021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rgbClr val="FF0000"/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這裡超好玩 </a:t>
            </a:r>
            <a:r>
              <a:rPr lang="en-US" altLang="zh-TW" sz="4400" dirty="0">
                <a:solidFill>
                  <a:srgbClr val="33CC33"/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So much fun here</a:t>
            </a:r>
            <a:endParaRPr lang="zh-TW" altLang="en-US" sz="4400" dirty="0">
              <a:solidFill>
                <a:srgbClr val="33CC33"/>
              </a:solidFill>
              <a:latin typeface="華康超圓體" panose="020F0C09000000000000" pitchFamily="49" charset="-120"/>
              <a:ea typeface="華康超圓體" panose="020F0C09000000000000" pitchFamily="49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EB6279C2-F28D-418A-B610-CEA3E35C43F3}"/>
              </a:ext>
            </a:extLst>
          </p:cNvPr>
          <p:cNvGrpSpPr/>
          <p:nvPr/>
        </p:nvGrpSpPr>
        <p:grpSpPr>
          <a:xfrm rot="21203977">
            <a:off x="1261935" y="2393409"/>
            <a:ext cx="4255469" cy="2883557"/>
            <a:chOff x="1372713" y="2405346"/>
            <a:chExt cx="4255469" cy="2883557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BA32DE22-431D-475B-A795-5F254DE1F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4758" y="2794000"/>
              <a:ext cx="1921934" cy="1559492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60B7D3F2-239E-4D25-AA77-73434ADDE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2713" y="2405346"/>
              <a:ext cx="4255469" cy="2883557"/>
            </a:xfrm>
            <a:prstGeom prst="rect">
              <a:avLst/>
            </a:prstGeom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70BEEB34-E6D2-43DD-809B-F1322B7874F5}"/>
                </a:ext>
              </a:extLst>
            </p:cNvPr>
            <p:cNvSpPr txBox="1"/>
            <p:nvPr/>
          </p:nvSpPr>
          <p:spPr>
            <a:xfrm>
              <a:off x="3500447" y="4767972"/>
              <a:ext cx="141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0000FF"/>
                  </a:solidFill>
                  <a:latin typeface="華康超圓體" panose="020F0C09000000000000" pitchFamily="49" charset="-120"/>
                  <a:ea typeface="華康超圓體" panose="020F0C09000000000000" pitchFamily="49" charset="-120"/>
                </a:rPr>
                <a:t>搭渡輪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2F9084DF-50AF-4B39-9B74-7A84F6056C06}"/>
              </a:ext>
            </a:extLst>
          </p:cNvPr>
          <p:cNvGrpSpPr/>
          <p:nvPr/>
        </p:nvGrpSpPr>
        <p:grpSpPr>
          <a:xfrm>
            <a:off x="7424329" y="2322433"/>
            <a:ext cx="4261473" cy="3279932"/>
            <a:chOff x="6674597" y="2576433"/>
            <a:chExt cx="4261473" cy="3279932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E6112DEB-51D5-4CA0-9DDC-7882B22B1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694" y="3141134"/>
              <a:ext cx="2326767" cy="1905000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CDDCF0C5-AC56-48B0-81D8-C0AAD57DE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4597" y="2576433"/>
              <a:ext cx="4261473" cy="3279932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E29B7002-0E9E-4EAB-B378-23F83D788133}"/>
                </a:ext>
              </a:extLst>
            </p:cNvPr>
            <p:cNvSpPr txBox="1"/>
            <p:nvPr/>
          </p:nvSpPr>
          <p:spPr>
            <a:xfrm>
              <a:off x="8047758" y="5046134"/>
              <a:ext cx="1718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>
                  <a:solidFill>
                    <a:srgbClr val="0033CC"/>
                  </a:solidFill>
                  <a:latin typeface="華康超圓體" panose="020F0C09000000000000" pitchFamily="49" charset="-120"/>
                  <a:ea typeface="華康超圓體" panose="020F0C09000000000000" pitchFamily="49" charset="-120"/>
                </a:rPr>
                <a:t>騎自行車 </a:t>
              </a:r>
              <a:endParaRPr lang="zh-TW" altLang="en-US" sz="2400" dirty="0">
                <a:solidFill>
                  <a:srgbClr val="0033CC"/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52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9A1B935-162F-4D75-96CF-467B4D98B6F9}"/>
              </a:ext>
            </a:extLst>
          </p:cNvPr>
          <p:cNvSpPr/>
          <p:nvPr/>
        </p:nvSpPr>
        <p:spPr>
          <a:xfrm>
            <a:off x="2103775" y="241300"/>
            <a:ext cx="84946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>
                <a:solidFill>
                  <a:schemeClr val="accent2">
                    <a:lumMod val="75000"/>
                  </a:schemeClr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美味的小吃 </a:t>
            </a:r>
            <a:r>
              <a:rPr lang="en-US" altLang="zh-TW" sz="4800" dirty="0">
                <a:solidFill>
                  <a:schemeClr val="accent1">
                    <a:lumMod val="50000"/>
                  </a:schemeClr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Delicious snacks</a:t>
            </a:r>
            <a:endParaRPr lang="zh-TW" altLang="en-US" sz="4800" dirty="0">
              <a:solidFill>
                <a:schemeClr val="accent1">
                  <a:lumMod val="50000"/>
                </a:schemeClr>
              </a:solidFill>
              <a:latin typeface="華康超圓體" panose="020F0C09000000000000" pitchFamily="49" charset="-120"/>
              <a:ea typeface="華康超圓體" panose="020F0C09000000000000" pitchFamily="49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D2B3B84-9554-4824-8671-CC04D9E24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2719387"/>
            <a:ext cx="2590800" cy="1952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7C68931-ABDB-42EB-8C06-88D85089D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19386"/>
            <a:ext cx="2590800" cy="1952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581D5B3B-B6DA-4FE4-8BB3-3DB0BD8B91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550" y="2719386"/>
            <a:ext cx="2647950" cy="19526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1166AA15-4BFD-41F3-9CCC-020C0027A8A9}"/>
              </a:ext>
            </a:extLst>
          </p:cNvPr>
          <p:cNvSpPr txBox="1"/>
          <p:nvPr/>
        </p:nvSpPr>
        <p:spPr>
          <a:xfrm>
            <a:off x="1163975" y="4940300"/>
            <a:ext cx="187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華康超圓體" panose="020F0C09000000000000" pitchFamily="49" charset="-120"/>
                <a:ea typeface="華康超圓體" panose="020F0C09000000000000" pitchFamily="49" charset="-120"/>
              </a:rPr>
              <a:t>阿婆鐵蛋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8E7D5F6-EDC3-46EA-8A73-72FCB329FA3E}"/>
              </a:ext>
            </a:extLst>
          </p:cNvPr>
          <p:cNvSpPr txBox="1"/>
          <p:nvPr/>
        </p:nvSpPr>
        <p:spPr>
          <a:xfrm>
            <a:off x="5257800" y="4991675"/>
            <a:ext cx="163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華康超圓體" panose="020F0C09000000000000" pitchFamily="49" charset="-120"/>
                <a:ea typeface="華康超圓體" panose="020F0C09000000000000" pitchFamily="49" charset="-120"/>
              </a:rPr>
              <a:t>炸蝦捲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54A5B98-AFE3-48C5-AF62-D00D578FEE0C}"/>
              </a:ext>
            </a:extLst>
          </p:cNvPr>
          <p:cNvSpPr txBox="1"/>
          <p:nvPr/>
        </p:nvSpPr>
        <p:spPr>
          <a:xfrm>
            <a:off x="9423400" y="5270500"/>
            <a:ext cx="149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華康超圓體" panose="020F0C09000000000000" pitchFamily="49" charset="-120"/>
                <a:ea typeface="華康超圓體" panose="020F0C09000000000000" pitchFamily="49" charset="-120"/>
              </a:rPr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368658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38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1" baseType="lpstr">
      <vt:lpstr>華康海報體W9(P)</vt:lpstr>
      <vt:lpstr>華康超黑體</vt:lpstr>
      <vt:lpstr>華康超圓體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15</cp:revision>
  <dcterms:created xsi:type="dcterms:W3CDTF">2025-04-10T07:35:02Z</dcterms:created>
  <dcterms:modified xsi:type="dcterms:W3CDTF">2025-06-19T07:34:22Z</dcterms:modified>
</cp:coreProperties>
</file>