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3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305433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74087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3322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847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206982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913363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319523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091375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5713922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569841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0087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9552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29363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7764207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2595748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01506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318329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2277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269387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884949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252860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8557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837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7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直排標題及文字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章節標題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含標題的內容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含標題的圖片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olomo.xinmedia.com/travel/8065-RioCarnival" TargetMode="External"/><Relationship Id="rId4" Type="http://schemas.openxmlformats.org/officeDocument/2006/relationships/hyperlink" Target="http://www.shares.url.tw/photo/?page_id=1676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iontravel.com/comm/2trs/8/festival/web/pop_europe/pop_europe_germany_02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ct val="25000"/>
              <a:buFont typeface="Arial"/>
              <a:buNone/>
            </a:pPr>
            <a:r>
              <a:rPr lang="zh-TW" sz="88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孔明的帽子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685793" y="3691373"/>
            <a:ext cx="7416900" cy="237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ct val="25000"/>
              <a:buFont typeface="Arial"/>
              <a:buNone/>
            </a:pPr>
            <a:r>
              <a:rPr lang="zh-TW" sz="50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五年一班15號趙翊伶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rgbClr val="E36C09"/>
              </a:buClr>
              <a:buSzPct val="25000"/>
              <a:buFont typeface="Arial"/>
              <a:buNone/>
            </a:pPr>
            <a:r>
              <a:rPr lang="zh-TW" sz="66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導師:姜明雄老師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9600">
                <a:solidFill>
                  <a:srgbClr val="8E7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元宵重要節慶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532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endParaRPr sz="4800">
              <a:solidFill>
                <a:srgbClr val="674EA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00200"/>
            <a:ext cx="9144000" cy="532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9600" b="1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附近景點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Arial"/>
              <a:buChar char="•"/>
            </a:pPr>
            <a:r>
              <a:rPr lang="zh-TW" sz="6000" b="1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嶺腳瀑布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Arial"/>
              <a:buChar char="•"/>
            </a:pPr>
            <a:r>
              <a:rPr lang="zh-TW" sz="6000" b="1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平溪老街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Arial"/>
              <a:buChar char="•"/>
            </a:pPr>
            <a:r>
              <a:rPr lang="zh-TW" sz="6000" b="1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煤礦紀念公園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Arial"/>
              <a:buChar char="•"/>
            </a:pPr>
            <a:r>
              <a:rPr lang="zh-TW" sz="6000" b="1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菁桐鐵道文物館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Arial"/>
              <a:buChar char="•"/>
            </a:pPr>
            <a:r>
              <a:rPr lang="zh-TW" sz="6000" b="1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日劇防空洞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688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5500"/>
            <a:ext cx="9231300" cy="69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9600">
                <a:solidFill>
                  <a:srgbClr val="3D85C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天燈縱火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3" name="Shape 2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00200"/>
            <a:ext cx="9144000" cy="52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40B2"/>
              </a:buClr>
              <a:buSzPct val="25000"/>
              <a:buFont typeface="Arial"/>
              <a:buNone/>
            </a:pPr>
            <a:r>
              <a:rPr lang="zh-TW" sz="8800" b="0" i="0" u="none" strike="noStrike" cap="none">
                <a:solidFill>
                  <a:srgbClr val="F240B2"/>
                </a:solidFill>
                <a:latin typeface="Arial"/>
                <a:ea typeface="Arial"/>
                <a:cs typeface="Arial"/>
                <a:sym typeface="Arial"/>
              </a:rPr>
              <a:t>地理位置</a:t>
            </a:r>
          </a:p>
        </p:txBody>
      </p:sp>
      <p:pic>
        <p:nvPicPr>
          <p:cNvPr id="91" name="Shape 9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4550" y="1590925"/>
            <a:ext cx="9054900" cy="526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139025" y="135671"/>
            <a:ext cx="8229600" cy="91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7200" b="1" i="0" u="none" strike="noStrike" cap="none">
                <a:solidFill>
                  <a:srgbClr val="8E7CC3"/>
                </a:solidFill>
                <a:latin typeface="Calibri"/>
                <a:ea typeface="Calibri"/>
                <a:cs typeface="Calibri"/>
                <a:sym typeface="Calibri"/>
              </a:rPr>
              <a:t>圖片出處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108150" y="1245700"/>
            <a:ext cx="8927699" cy="542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ct val="100000"/>
              <a:buFont typeface="Arial"/>
              <a:buChar char="•"/>
            </a:pPr>
            <a:r>
              <a:rPr lang="zh-TW" sz="4800" b="1" i="0" u="none" strike="noStrike" cap="none">
                <a:solidFill>
                  <a:srgbClr val="8E7CC3"/>
                </a:solidFill>
                <a:latin typeface="Calibri"/>
                <a:ea typeface="Calibri"/>
                <a:cs typeface="Calibri"/>
                <a:sym typeface="Calibri"/>
              </a:rPr>
              <a:t>太愛玩Tai i wan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ct val="100000"/>
              <a:buFont typeface="Arial"/>
              <a:buChar char="•"/>
            </a:pPr>
            <a:r>
              <a:rPr lang="zh-TW" sz="4800" b="1" i="0" u="none" strike="noStrike" cap="none">
                <a:solidFill>
                  <a:srgbClr val="8E7CC3"/>
                </a:solidFill>
                <a:latin typeface="Calibri"/>
                <a:ea typeface="Calibri"/>
                <a:cs typeface="Calibri"/>
                <a:sym typeface="Calibri"/>
              </a:rPr>
              <a:t>蘋果即時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ct val="100000"/>
              <a:buFont typeface="Arial"/>
              <a:buChar char="•"/>
            </a:pPr>
            <a:r>
              <a:rPr lang="zh-TW" sz="4800" b="1" i="0" u="none" strike="noStrike" cap="none">
                <a:solidFill>
                  <a:srgbClr val="8E7CC3"/>
                </a:solidFill>
                <a:latin typeface="Calibri"/>
                <a:ea typeface="Calibri"/>
                <a:cs typeface="Calibri"/>
                <a:sym typeface="Calibri"/>
              </a:rPr>
              <a:t>陶寶網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ct val="100000"/>
              <a:buFont typeface="Arial"/>
              <a:buChar char="•"/>
            </a:pPr>
            <a:r>
              <a:rPr lang="zh-TW" sz="36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http://www.shares.url.tw/photo/?page_id=16761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ct val="100000"/>
              <a:buFont typeface="Arial"/>
              <a:buChar char="•"/>
            </a:pPr>
            <a:r>
              <a:rPr lang="zh-TW" sz="4800" b="1" i="0" u="none" strike="noStrike" cap="none">
                <a:solidFill>
                  <a:srgbClr val="8E7CC3"/>
                </a:solidFill>
                <a:latin typeface="Calibri"/>
                <a:ea typeface="Calibri"/>
                <a:cs typeface="Calibri"/>
                <a:sym typeface="Calibri"/>
              </a:rPr>
              <a:t>痞客邦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ct val="100000"/>
              <a:buFont typeface="Arial"/>
              <a:buChar char="•"/>
            </a:pPr>
            <a:r>
              <a:rPr lang="zh-TW" sz="36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http://solomo.xinmedia.com/travel/8065-RioCarnival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rgbClr val="8E7CC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600" b="1" i="0" u="none" strike="noStrike" cap="none">
              <a:solidFill>
                <a:srgbClr val="8E7CC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600" b="1" i="0" u="none" strike="noStrike" cap="none">
              <a:solidFill>
                <a:srgbClr val="8E7C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7200" b="0" i="0" u="none" strike="noStrike" cap="none">
                <a:solidFill>
                  <a:srgbClr val="8E7CC3"/>
                </a:solidFill>
                <a:latin typeface="Arial"/>
                <a:ea typeface="Arial"/>
                <a:cs typeface="Arial"/>
                <a:sym typeface="Arial"/>
              </a:rPr>
              <a:t>圖片出處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591450" y="15157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Font typeface="Arial"/>
              <a:buChar char="•"/>
            </a:pPr>
            <a:r>
              <a:rPr lang="zh-TW" sz="3600" b="1" i="0" u="none" strike="noStrike" cap="none">
                <a:solidFill>
                  <a:srgbClr val="8E7CC3"/>
                </a:solidFill>
                <a:latin typeface="Calibri"/>
                <a:ea typeface="Calibri"/>
                <a:cs typeface="Calibri"/>
                <a:sym typeface="Calibri"/>
              </a:rPr>
              <a:t>隨意窩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ct val="100000"/>
              <a:buFont typeface="Arial"/>
              <a:buChar char="•"/>
            </a:pPr>
            <a:r>
              <a:rPr lang="zh-TW" sz="36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http://www.liontravel.com/comm/2trs/8/festival/web/pop_europe/pop_europe_germany_02.html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ct val="100000"/>
              <a:buFont typeface="Arial"/>
              <a:buChar char="•"/>
            </a:pPr>
            <a:r>
              <a:rPr lang="zh-TW" sz="4800" b="1" i="0" u="none" strike="noStrike" cap="none">
                <a:solidFill>
                  <a:srgbClr val="8E7CC3"/>
                </a:solidFill>
                <a:latin typeface="Calibri"/>
                <a:ea typeface="Calibri"/>
                <a:cs typeface="Calibri"/>
                <a:sym typeface="Calibri"/>
              </a:rPr>
              <a:t>bubutrip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ct val="100000"/>
              <a:buFont typeface="Arial"/>
              <a:buChar char="•"/>
            </a:pPr>
            <a:r>
              <a:rPr lang="zh-TW" sz="4800" b="1" i="0" u="none" strike="noStrike" cap="none">
                <a:solidFill>
                  <a:srgbClr val="8E7CC3"/>
                </a:solidFill>
                <a:latin typeface="Arial"/>
                <a:ea typeface="Arial"/>
                <a:cs typeface="Arial"/>
                <a:sym typeface="Arial"/>
              </a:rPr>
              <a:t>Tony的自然人文旅記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ct val="100000"/>
              <a:buFont typeface="Arial"/>
              <a:buChar char="•"/>
            </a:pPr>
            <a:r>
              <a:rPr lang="zh-TW" sz="3600">
                <a:solidFill>
                  <a:srgbClr val="8E7CC3"/>
                </a:solidFill>
              </a:rPr>
              <a:t>http://www.snatch-store.com/products/557ab6b4e36c8ec1a30000ea</a:t>
            </a: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Shape 2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75" y="0"/>
            <a:ext cx="93032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96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交通資訊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00191"/>
            <a:ext cx="9144003" cy="5208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9600" b="1">
                <a:solidFill>
                  <a:srgbClr val="07376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歷史背景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17625"/>
            <a:ext cx="9144000" cy="619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9600" b="0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由來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54000" y="1297475"/>
            <a:ext cx="9036000" cy="548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4000">
                <a:solidFill>
                  <a:srgbClr val="4C113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孔明燈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00" y="1961675"/>
            <a:ext cx="4796100" cy="48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87450" y="1961800"/>
            <a:ext cx="4502400" cy="48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9600" b="0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由來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7225" y="1600200"/>
            <a:ext cx="9066900" cy="518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" y="1600200"/>
            <a:ext cx="9144000" cy="518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9600" b="1" i="0" u="none" strike="noStrike" cap="none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特色之處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3600" b="1">
                <a:solidFill>
                  <a:srgbClr val="1C458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死前必遊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75" y="2284200"/>
            <a:ext cx="9144000" cy="45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50" y="0"/>
            <a:ext cx="9066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Microsoft Office PowerPoint</Application>
  <PresentationFormat>如螢幕大小 (4:3)</PresentationFormat>
  <Paragraphs>33</Paragraphs>
  <Slides>22</Slides>
  <Notes>22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6" baseType="lpstr">
      <vt:lpstr>Microsoft JhengHei</vt:lpstr>
      <vt:lpstr>Arial</vt:lpstr>
      <vt:lpstr>Calibri</vt:lpstr>
      <vt:lpstr>Office 佈景主題</vt:lpstr>
      <vt:lpstr>孔明的帽子</vt:lpstr>
      <vt:lpstr>地理位置</vt:lpstr>
      <vt:lpstr>交通資訊</vt:lpstr>
      <vt:lpstr>歷史背景</vt:lpstr>
      <vt:lpstr>由來</vt:lpstr>
      <vt:lpstr>由來</vt:lpstr>
      <vt:lpstr>特色之處</vt:lpstr>
      <vt:lpstr>PowerPoint 簡報</vt:lpstr>
      <vt:lpstr>PowerPoint 簡報</vt:lpstr>
      <vt:lpstr>PowerPoint 簡報</vt:lpstr>
      <vt:lpstr>元宵重要節慶</vt:lpstr>
      <vt:lpstr>附近景點</vt:lpstr>
      <vt:lpstr>PowerPoint 簡報</vt:lpstr>
      <vt:lpstr>PowerPoint 簡報</vt:lpstr>
      <vt:lpstr>PowerPoint 簡報</vt:lpstr>
      <vt:lpstr>PowerPoint 簡報</vt:lpstr>
      <vt:lpstr>PowerPoint 簡報</vt:lpstr>
      <vt:lpstr>天燈縱火</vt:lpstr>
      <vt:lpstr>PowerPoint 簡報</vt:lpstr>
      <vt:lpstr>圖片出處</vt:lpstr>
      <vt:lpstr>圖片出處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孔明的帽子</dc:title>
  <cp:lastModifiedBy>panda</cp:lastModifiedBy>
  <cp:revision>1</cp:revision>
  <dcterms:modified xsi:type="dcterms:W3CDTF">2016-06-07T17:04:38Z</dcterms:modified>
</cp:coreProperties>
</file>