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69C6F3-6CC3-4076-8B2D-F68CB132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FDF352-2821-4CD5-9BE5-0B3150ED2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DBE31D-719C-4731-8D92-0DC23272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C3FE02-4FFA-44B1-8422-B9110831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0CE01E-864C-4D21-8F3A-64B6DBD0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70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B02FE9-5230-478B-A848-5BAC000A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ACB170-609D-4A3A-91CD-EE63218AC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55F5C5-C989-44D4-A732-73BE9491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E06CBF-CFC5-4C4D-8AA3-150305B1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24D4A3-4336-4777-95FF-C4C04D63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46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CFFA030-1D14-457A-8615-5D590B5FF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E8F59D8-1862-41A5-B05D-0CDAC8D7E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448289-3024-4311-88FC-31A80276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275456-CD92-4F16-8865-A9E25E4D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5D18EF-D2A4-425B-B9E7-F85CBA48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60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BCD3B0-521E-41DA-9610-1726D05C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198A74-9169-46B0-99CD-925BE45B0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8EDE1C-B0EF-4730-B8E4-C0357191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14FF68-B99E-415C-A229-986F0EB3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886864-8517-4CB9-9CD3-8BCEB826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02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F4528-84B2-46A7-906B-9BA3A382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7EA3D2-5B01-4CE7-B09B-4E866775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55384-326D-4C13-94D0-0DD10D63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C5805E-8BC8-4E5C-871F-B6B98C9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302698-809F-423B-95E9-58C7388F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91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DB9E0-C44D-4510-BA54-6A5DA70C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D53C59-CDF3-4541-81D4-B7A54F3D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ACDDE4-147D-41F5-A871-024ECA68C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9FF94B8-A930-41D2-8148-C73B766B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14D315-D0EC-4600-91E3-6A912C40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9F7823-59E9-4B80-9650-DF331D2B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03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E6978-11EF-4EED-A597-8A2067B4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579B9C-63AC-44ED-A407-85F28C0D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45F8D5F-FA97-4CE8-844C-B6FFAB51F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235BF5-2468-4F47-8EB6-334A664AC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75C936B-D028-409A-82EE-BCA606E87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1542EF-EA49-41D6-A570-3FBFD193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23EAA3C-5561-452F-A462-4FBE7BEA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3A35737-8756-405D-AB52-1A103771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44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6B44F4-103D-411C-90C8-77646A73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F06805-57DD-42F7-99F9-29415256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85D421-2234-4ED7-9604-D2C660F6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F95A9C-3FF4-4C5F-BD99-CCF7F6EE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25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2FBB2AE-DAFD-4B34-877C-28AF5796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8976B4B-90BA-4882-890E-A58FFFF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D88F01-A7BF-4785-8B51-77D8D639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49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D0428C-6888-4EA5-A074-123B8A81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BE580E-83F1-42B6-8EB5-33E838C6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9779F4-0930-4EB3-B11E-A35922B52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A0D6E8-7624-4B8C-85BA-466A271F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7B7DF0-8425-4DFC-B3CF-0FB7F4B5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F332B6-EAA3-47D0-AB0B-1063E1E3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68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2724F-C1D5-4F09-8374-AEAEAB27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91A9432-981D-40E8-82B2-DFECF54CC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79F4BA-36DD-43CD-8727-933DE86D7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5C0482-E95C-4225-8AF5-58BE0944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020E87-207A-4483-BD7B-3124A6E9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DB7C1F-AC48-44B8-8AD1-5042ECA3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97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3361401-165C-41D6-932B-2AB4DE67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A849E4-D244-4270-B689-4EA5AF1D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40237B-DE1F-4B8E-84F8-9EAC7AFEE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3E0D-8EFC-482A-A806-CABCA02D8D7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8337FA-3287-44A9-8C80-09F1736E9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C2E0B2-CD21-4C10-9D5A-0C1F7AC15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2814-4677-4601-B5A7-737A29C8F9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33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FC5E05C-7945-4889-B71C-B08746F0DA3B}"/>
              </a:ext>
            </a:extLst>
          </p:cNvPr>
          <p:cNvSpPr/>
          <p:nvPr/>
        </p:nvSpPr>
        <p:spPr>
          <a:xfrm>
            <a:off x="2772686" y="711199"/>
            <a:ext cx="6070893" cy="35136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00CC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00CC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00CC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ED2A8C-FD3F-409C-8CE4-645535E35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7" y="2435332"/>
            <a:ext cx="3208866" cy="246686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E572DBF-AD96-45D4-847A-4F3EAF072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86" y="1800179"/>
            <a:ext cx="6383870" cy="419207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1A7096F-1A86-4E0E-B3A6-F53A8886E53A}"/>
              </a:ext>
            </a:extLst>
          </p:cNvPr>
          <p:cNvSpPr txBox="1"/>
          <p:nvPr/>
        </p:nvSpPr>
        <p:spPr>
          <a:xfrm>
            <a:off x="4445000" y="1481667"/>
            <a:ext cx="237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04A55F3-1B0B-4AFA-A9A4-6640B0021D8A}"/>
              </a:ext>
            </a:extLst>
          </p:cNvPr>
          <p:cNvSpPr txBox="1"/>
          <p:nvPr/>
        </p:nvSpPr>
        <p:spPr>
          <a:xfrm>
            <a:off x="9325887" y="4673600"/>
            <a:ext cx="2252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402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02</a:t>
            </a:r>
          </a:p>
          <a:p>
            <a:endParaRPr lang="zh-TW" altLang="en-US" dirty="0"/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E3075566-4A36-45D2-9797-292EB8D19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7154" y="3286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4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B9D3A37-A604-449B-B3D7-CAE675006F5D}"/>
              </a:ext>
            </a:extLst>
          </p:cNvPr>
          <p:cNvSpPr/>
          <p:nvPr/>
        </p:nvSpPr>
        <p:spPr>
          <a:xfrm>
            <a:off x="2268875" y="666234"/>
            <a:ext cx="8068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華康特粗楷體外字集" panose="03000909000000000000" pitchFamily="65" charset="-120"/>
                <a:ea typeface="華康特粗楷體外字集" panose="03000909000000000000" pitchFamily="65" charset="-120"/>
                <a:cs typeface="Leelawadee UI" panose="020B0502040204020203" pitchFamily="34" charset="-34"/>
              </a:rPr>
              <a:t>美味的小吃 </a:t>
            </a:r>
            <a:r>
              <a:rPr lang="en-US" altLang="zh-TW" sz="4400" dirty="0">
                <a:solidFill>
                  <a:srgbClr val="00B050"/>
                </a:solidFill>
                <a:latin typeface="華康特粗楷體外字集" panose="03000909000000000000" pitchFamily="65" charset="-120"/>
                <a:ea typeface="華康特粗楷體外字集" panose="03000909000000000000" pitchFamily="65" charset="-120"/>
                <a:cs typeface="Leelawadee UI" panose="020B0502040204020203" pitchFamily="34" charset="-34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A5B8FD-07C9-4847-AC46-121EE7F85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20987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C46A436-9A59-42B2-A637-234687CA3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67" y="2820986"/>
            <a:ext cx="2590800" cy="195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A5368D7-0D89-45D8-9128-69502B0CD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2820986"/>
            <a:ext cx="2647950" cy="1952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AD5840F-3BD0-456D-9634-71B19E0AB5C5}"/>
              </a:ext>
            </a:extLst>
          </p:cNvPr>
          <p:cNvSpPr txBox="1"/>
          <p:nvPr/>
        </p:nvSpPr>
        <p:spPr>
          <a:xfrm>
            <a:off x="2070100" y="4991100"/>
            <a:ext cx="147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超特楷體" panose="03000E09000000000000" pitchFamily="65" charset="-120"/>
                <a:ea typeface="華康超特楷體" panose="03000E09000000000000" pitchFamily="65" charset="-120"/>
              </a:rPr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4FA7EEB-16DF-4603-AC97-4BAFC243B529}"/>
              </a:ext>
            </a:extLst>
          </p:cNvPr>
          <p:cNvSpPr txBox="1"/>
          <p:nvPr/>
        </p:nvSpPr>
        <p:spPr>
          <a:xfrm>
            <a:off x="5875868" y="4991099"/>
            <a:ext cx="124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超特楷體" panose="03000E09000000000000" pitchFamily="65" charset="-120"/>
                <a:ea typeface="華康超特楷體" panose="03000E09000000000000" pitchFamily="65" charset="-120"/>
              </a:rPr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AA9DA36-D518-4413-B11F-A4B3B3BD8C20}"/>
              </a:ext>
            </a:extLst>
          </p:cNvPr>
          <p:cNvSpPr txBox="1"/>
          <p:nvPr/>
        </p:nvSpPr>
        <p:spPr>
          <a:xfrm>
            <a:off x="9346143" y="4991098"/>
            <a:ext cx="124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超特楷體" panose="03000E09000000000000" pitchFamily="65" charset="-120"/>
                <a:ea typeface="華康超特楷體" panose="03000E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254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E512DD-2CEC-47D1-A9FD-B36018982B15}"/>
              </a:ext>
            </a:extLst>
          </p:cNvPr>
          <p:cNvSpPr/>
          <p:nvPr/>
        </p:nvSpPr>
        <p:spPr>
          <a:xfrm>
            <a:off x="1544697" y="200680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0000FF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這裡超好玩 </a:t>
            </a:r>
            <a:r>
              <a:rPr lang="en-US" altLang="zh-TW" sz="4400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So much fun here</a:t>
            </a:r>
            <a:endParaRPr lang="zh-TW" altLang="en-US" sz="4400" dirty="0">
              <a:solidFill>
                <a:srgbClr val="FF00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B6CC47F-4240-4B38-ADAD-0F49B148A974}"/>
              </a:ext>
            </a:extLst>
          </p:cNvPr>
          <p:cNvGrpSpPr/>
          <p:nvPr/>
        </p:nvGrpSpPr>
        <p:grpSpPr>
          <a:xfrm rot="21048951">
            <a:off x="374611" y="1789034"/>
            <a:ext cx="4840428" cy="3279932"/>
            <a:chOff x="158933" y="2297270"/>
            <a:chExt cx="4840428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52A55F5-8D2A-4302-98AB-B44C922A5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17" y="2709333"/>
              <a:ext cx="2221970" cy="1871133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1B9B9A1-F611-47DF-93EA-9A942FE38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33" y="2297270"/>
              <a:ext cx="4840428" cy="3279932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EEFE467-1A7D-408C-89FC-E18A8586CA7F}"/>
                </a:ext>
              </a:extLst>
            </p:cNvPr>
            <p:cNvSpPr txBox="1"/>
            <p:nvPr/>
          </p:nvSpPr>
          <p:spPr>
            <a:xfrm>
              <a:off x="2374680" y="5038297"/>
              <a:ext cx="1159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華康龍門石碑" panose="03000909000000000000" pitchFamily="65" charset="-120"/>
                  <a:ea typeface="華康龍門石碑" panose="03000909000000000000" pitchFamily="65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E98F6CC4-DC80-4A35-A145-35C37AE6FB9D}"/>
              </a:ext>
            </a:extLst>
          </p:cNvPr>
          <p:cNvGrpSpPr/>
          <p:nvPr/>
        </p:nvGrpSpPr>
        <p:grpSpPr>
          <a:xfrm rot="598003">
            <a:off x="6849141" y="1877796"/>
            <a:ext cx="4715518" cy="3629397"/>
            <a:chOff x="6996330" y="2297269"/>
            <a:chExt cx="4715518" cy="3629397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F0822FC4-7042-4074-B8A9-BE18E1FDB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399" y="2877876"/>
              <a:ext cx="2853267" cy="218032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6FB3B87-230C-40BF-8BC8-84FF5E995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330" y="2297269"/>
              <a:ext cx="4715518" cy="3629397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B22D3EE-2914-4CB3-B6BC-F3FD64E3DC4E}"/>
                </a:ext>
              </a:extLst>
            </p:cNvPr>
            <p:cNvSpPr txBox="1"/>
            <p:nvPr/>
          </p:nvSpPr>
          <p:spPr>
            <a:xfrm>
              <a:off x="8302798" y="5058203"/>
              <a:ext cx="1642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華康龍門石碑" panose="03000909000000000000" pitchFamily="65" charset="-120"/>
                  <a:ea typeface="華康龍門石碑" panose="03000909000000000000" pitchFamily="65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8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華康海報體W9</vt:lpstr>
      <vt:lpstr>華康特粗楷體</vt:lpstr>
      <vt:lpstr>華康特粗楷體外字集</vt:lpstr>
      <vt:lpstr>華康超特楷體</vt:lpstr>
      <vt:lpstr>華康龍門石碑</vt:lpstr>
      <vt:lpstr>新細明體</vt:lpstr>
      <vt:lpstr>Arial</vt:lpstr>
      <vt:lpstr>Calibri</vt:lpstr>
      <vt:lpstr>Calibri Light</vt:lpstr>
      <vt:lpstr>Leelawadee UI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2025-04-10T07:34:43Z</dcterms:created>
  <dcterms:modified xsi:type="dcterms:W3CDTF">2025-06-19T07:34:24Z</dcterms:modified>
</cp:coreProperties>
</file>