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51E3"/>
    <a:srgbClr val="6666FF"/>
    <a:srgbClr val="0000FF"/>
    <a:srgbClr val="6600FF"/>
    <a:srgbClr val="CC66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E61A55-DFFC-4E51-BCC8-2AA9FD4A1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6471820-E7C4-45B6-A578-63FC86716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3345F35-A69F-4F8E-9CD7-35591B5F7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B66E-A42C-4B12-9BF4-D048C15A0F5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78BE15B-E5F9-41CB-84DD-319880E32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D50A4B7-98BC-4C6F-AB39-BCF0D9FE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72E4-E802-49EC-9AF1-4B21A333FD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188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9B2E9A-592C-4B19-BFC4-2FAFA76E9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A69F9DF-CA7A-4C8E-82AE-B6D195BF7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A40C3F5-4E4F-4361-B505-CC1C74052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B66E-A42C-4B12-9BF4-D048C15A0F5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09419E8-8E08-40AE-A1FD-3A7CB868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3AFDC95-0992-44BB-A7C9-9639C0A50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72E4-E802-49EC-9AF1-4B21A333FD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521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CFFB85E-3A77-44D1-9840-C1A35C176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BE5E938-500E-459F-9A0B-AED787B3C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8DE9050-F02F-40E5-963E-D40BF98FD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B66E-A42C-4B12-9BF4-D048C15A0F5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9A124CD-3153-4245-B69E-A929C0C5C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3951DE0-E066-4CA4-9296-8A9944021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72E4-E802-49EC-9AF1-4B21A333FD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624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C5F28E-4422-4FF9-9FB5-61713725C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AFB08C-5D53-4398-A218-5271499BF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5053FA9-DC19-41F0-85EA-1195ED175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B66E-A42C-4B12-9BF4-D048C15A0F5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11653B6-9CFC-41B5-83DC-39DADC00A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21EB5C2-3701-41F1-9BEA-AC04595C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72E4-E802-49EC-9AF1-4B21A333FD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410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B518D2-1E8E-41CB-8768-84CC3D662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32B8D27-66FA-4BDD-B4A9-43D6CAABD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123797B-2E4E-47CD-BE21-F3CDDD55D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B66E-A42C-4B12-9BF4-D048C15A0F5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8B2E5BD-278A-4FAB-A339-C950367B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7A44BC2-E492-4897-9C4B-7B1A341DF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72E4-E802-49EC-9AF1-4B21A333FD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208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9BA482-9447-4960-9245-5BCD8363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26D680E-37F8-4F9E-B427-16527B6BD0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515706F-66A4-4A1E-BA98-C454C2802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3CDA029-2D6D-471B-8B4D-6CA9D4A2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B66E-A42C-4B12-9BF4-D048C15A0F5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FBDEC44-01FF-490B-819A-A46DE6B9B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846853D-85D5-4D54-BCCA-A2351A40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72E4-E802-49EC-9AF1-4B21A333FD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649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4F655F-A9A0-4B67-BBBC-F8B48898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7BED557-BC8E-4A74-A7EA-78AEDEC8F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A8AE266-8E5C-46DA-9ABE-B180E7145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29CAA81-36DF-4693-A55A-B886DA5C23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8840468-6F75-4792-AC6F-5305D0F1C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0C9372C-D266-4B78-98F1-D8D09DD70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B66E-A42C-4B12-9BF4-D048C15A0F5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325C9F5-E68E-4DF5-9D8C-2E97E2063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25D437B-FB78-4C9D-A1B3-82E9DC95F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72E4-E802-49EC-9AF1-4B21A333FD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316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3B7542-9C38-4EEB-BA46-70D4D16A1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F309AA7-9471-4C2C-95BE-DBE25328A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B66E-A42C-4B12-9BF4-D048C15A0F5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686641D-F0B9-4079-A954-47823526B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5D0D450-DAF6-4542-A40C-A686692C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72E4-E802-49EC-9AF1-4B21A333FD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309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6DB83AE-3EDD-45FB-BE6A-D1D531C43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B66E-A42C-4B12-9BF4-D048C15A0F5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7095229-77CD-4750-A783-08EEA83F0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7D42174-DFF8-4642-83DA-373EBD1EB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72E4-E802-49EC-9AF1-4B21A333FD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992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48B2BC-D7EA-46A2-B558-CB8AA30C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064F59-26D8-43B3-9C66-3D5079463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853AFBC-87EF-48BF-BC84-276365292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8038863-608E-4C98-9453-77FAC7765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B66E-A42C-4B12-9BF4-D048C15A0F5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41ECF90-BC81-4B26-93CD-5F7479D3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F935D79-FF29-4363-B2BC-3DA186462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72E4-E802-49EC-9AF1-4B21A333FD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323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5BCD5A-5FF8-4063-BC37-4776ECE89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7E69998-20CC-4A0B-A6F4-F549FAA6DB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87F787A-01F9-4BA8-80EB-7D98052F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AEC2828-5104-4E34-A0B2-9511287BC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B66E-A42C-4B12-9BF4-D048C15A0F5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D5641A6-12C1-4FB5-8DB5-7718A5A79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6BD0170-9631-430D-8C71-BB863611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72E4-E802-49EC-9AF1-4B21A333FD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34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CEB74C6-1410-447D-BEE7-2F631D3D3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68DF336-6272-4D2E-A998-F23C84882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F863C3E-F42F-41FE-AA24-2C31B9806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4B66E-A42C-4B12-9BF4-D048C15A0F5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18F1D28-E283-4BA4-B62E-33AB5F7D1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1FF2713-594A-42C7-AD0E-9EBEE5254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B72E4-E802-49EC-9AF1-4B21A333FD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20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FA3B2F47-A05F-467D-9D4C-AF6214E0E9EF}"/>
              </a:ext>
            </a:extLst>
          </p:cNvPr>
          <p:cNvSpPr/>
          <p:nvPr/>
        </p:nvSpPr>
        <p:spPr>
          <a:xfrm>
            <a:off x="2705878" y="615820"/>
            <a:ext cx="6752581" cy="33671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19050">
                  <a:solidFill>
                    <a:schemeClr val="bg1"/>
                  </a:solidFill>
                </a:ln>
                <a:solidFill>
                  <a:srgbClr val="66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19050">
                  <a:solidFill>
                    <a:schemeClr val="bg1"/>
                  </a:solidFill>
                </a:ln>
                <a:solidFill>
                  <a:srgbClr val="66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747AE1FF-2BAF-4955-BF53-B49B86FF8D2F}"/>
              </a:ext>
            </a:extLst>
          </p:cNvPr>
          <p:cNvGrpSpPr/>
          <p:nvPr/>
        </p:nvGrpSpPr>
        <p:grpSpPr>
          <a:xfrm>
            <a:off x="4378866" y="2264752"/>
            <a:ext cx="4144031" cy="3108023"/>
            <a:chOff x="4378866" y="2264752"/>
            <a:chExt cx="4144031" cy="3108023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6E16DE6-1A48-4A1A-86F0-595D5B038A7A}"/>
                </a:ext>
              </a:extLst>
            </p:cNvPr>
            <p:cNvSpPr/>
            <p:nvPr/>
          </p:nvSpPr>
          <p:spPr>
            <a:xfrm>
              <a:off x="6003631" y="2967335"/>
              <a:ext cx="1847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zh-TW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0A87F64-3887-4B6D-BFDF-E031C584F18E}"/>
                </a:ext>
              </a:extLst>
            </p:cNvPr>
            <p:cNvSpPr/>
            <p:nvPr/>
          </p:nvSpPr>
          <p:spPr>
            <a:xfrm>
              <a:off x="6003634" y="2967335"/>
              <a:ext cx="18473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zh-TW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5705DDAB-D64D-42DE-834F-135AE8F5F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8866" y="2264752"/>
              <a:ext cx="4144031" cy="3108023"/>
            </a:xfrm>
            <a:prstGeom prst="rect">
              <a:avLst/>
            </a:prstGeom>
          </p:spPr>
        </p:pic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859847E0-7E0B-4EA4-9E3E-4932D56811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55" y="1624708"/>
            <a:ext cx="6901390" cy="4531913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A79AC830-03D8-4F6A-95B1-2EA97190035F}"/>
              </a:ext>
            </a:extLst>
          </p:cNvPr>
          <p:cNvSpPr txBox="1"/>
          <p:nvPr/>
        </p:nvSpPr>
        <p:spPr>
          <a:xfrm>
            <a:off x="4209533" y="1267129"/>
            <a:ext cx="4628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淡水八里一日遊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25FD9C33-9D20-4937-A71F-37C0137D1B8C}"/>
              </a:ext>
            </a:extLst>
          </p:cNvPr>
          <p:cNvSpPr txBox="1"/>
          <p:nvPr/>
        </p:nvSpPr>
        <p:spPr>
          <a:xfrm>
            <a:off x="10044122" y="4318000"/>
            <a:ext cx="2472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華康超圓體(P)" panose="020F0C00000000000000" pitchFamily="34" charset="-120"/>
                <a:ea typeface="華康超圓體(P)" panose="020F0C00000000000000" pitchFamily="34" charset="-120"/>
              </a:rPr>
              <a:t>班級</a:t>
            </a:r>
            <a:r>
              <a:rPr lang="en-US" altLang="zh-TW" sz="2800" dirty="0">
                <a:latin typeface="華康超圓體(P)" panose="020F0C00000000000000" pitchFamily="34" charset="-120"/>
                <a:ea typeface="華康超圓體(P)" panose="020F0C00000000000000" pitchFamily="34" charset="-120"/>
              </a:rPr>
              <a:t>:403</a:t>
            </a:r>
          </a:p>
          <a:p>
            <a:r>
              <a:rPr lang="zh-TW" altLang="en-US" sz="2800" dirty="0">
                <a:latin typeface="華康超圓體(P)" panose="020F0C00000000000000" pitchFamily="34" charset="-120"/>
                <a:ea typeface="華康超圓體(P)" panose="020F0C00000000000000" pitchFamily="34" charset="-120"/>
              </a:rPr>
              <a:t>座號</a:t>
            </a:r>
            <a:r>
              <a:rPr lang="en-US" altLang="zh-TW" sz="2800" dirty="0">
                <a:latin typeface="華康超圓體(P)" panose="020F0C00000000000000" pitchFamily="34" charset="-120"/>
                <a:ea typeface="華康超圓體(P)" panose="020F0C00000000000000" pitchFamily="34" charset="-120"/>
              </a:rPr>
              <a:t>:25</a:t>
            </a:r>
            <a:endParaRPr lang="zh-TW" altLang="en-US" sz="2800" dirty="0">
              <a:latin typeface="華康超圓體(P)" panose="020F0C00000000000000" pitchFamily="34" charset="-120"/>
              <a:ea typeface="華康超圓體(P)" panose="020F0C00000000000000" pitchFamily="34" charset="-120"/>
            </a:endParaRPr>
          </a:p>
        </p:txBody>
      </p:sp>
      <p:pic>
        <p:nvPicPr>
          <p:cNvPr id="5" name="03-music">
            <a:hlinkClick r:id="" action="ppaction://media"/>
            <a:extLst>
              <a:ext uri="{FF2B5EF4-FFF2-40B4-BE49-F238E27FC236}">
                <a16:creationId xmlns:a16="http://schemas.microsoft.com/office/drawing/2014/main" id="{9E9C9DD4-8A8B-4D96-B965-727D050216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DE9DD9C-B4EA-4BAE-B142-1D2360C64149}"/>
              </a:ext>
            </a:extLst>
          </p:cNvPr>
          <p:cNvSpPr/>
          <p:nvPr/>
        </p:nvSpPr>
        <p:spPr>
          <a:xfrm>
            <a:off x="1981243" y="134363"/>
            <a:ext cx="85936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rgbClr val="3333FF"/>
                </a:solidFill>
                <a:latin typeface="華康超黑體(P)" panose="020B0C00000000000000" pitchFamily="34" charset="-120"/>
                <a:ea typeface="華康超黑體(P)" panose="020B0C00000000000000" pitchFamily="34" charset="-120"/>
              </a:rPr>
              <a:t>這裡超好玩 </a:t>
            </a:r>
            <a:r>
              <a:rPr lang="en-US" altLang="zh-TW" sz="4400" dirty="0">
                <a:solidFill>
                  <a:srgbClr val="002060"/>
                </a:solidFill>
                <a:latin typeface="華康超黑體(P)" panose="020B0C00000000000000" pitchFamily="34" charset="-120"/>
                <a:ea typeface="華康超黑體(P)" panose="020B0C00000000000000" pitchFamily="34" charset="-120"/>
              </a:rPr>
              <a:t>So much fun here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13BC5C7-636C-4E2F-A302-AC905A014E19}"/>
              </a:ext>
            </a:extLst>
          </p:cNvPr>
          <p:cNvSpPr/>
          <p:nvPr/>
        </p:nvSpPr>
        <p:spPr>
          <a:xfrm>
            <a:off x="8749670" y="534472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華康超黑體(P)" panose="020B0C00000000000000" pitchFamily="34" charset="-120"/>
                <a:ea typeface="華康超黑體(P)" panose="020B0C00000000000000" pitchFamily="34" charset="-120"/>
              </a:rPr>
              <a:t> </a:t>
            </a:r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F301376A-4E6B-439C-8953-AEFA0BC9105B}"/>
              </a:ext>
            </a:extLst>
          </p:cNvPr>
          <p:cNvGrpSpPr/>
          <p:nvPr/>
        </p:nvGrpSpPr>
        <p:grpSpPr>
          <a:xfrm rot="21081018">
            <a:off x="391059" y="1769532"/>
            <a:ext cx="5589371" cy="3787425"/>
            <a:chOff x="853762" y="1989666"/>
            <a:chExt cx="5589371" cy="3787425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617E75DF-3797-4AEA-A0B0-E2E9B5794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482" y="2271296"/>
              <a:ext cx="2762251" cy="2326106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CBA35C50-491C-48C0-AD04-D1346DBB4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762" y="1989666"/>
              <a:ext cx="5589371" cy="3787425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DBB248AC-9F8F-456A-912D-8907EEE64C56}"/>
                </a:ext>
              </a:extLst>
            </p:cNvPr>
            <p:cNvSpPr txBox="1"/>
            <p:nvPr/>
          </p:nvSpPr>
          <p:spPr>
            <a:xfrm>
              <a:off x="3680882" y="5135930"/>
              <a:ext cx="2762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CC6600"/>
                  </a:solidFill>
                  <a:latin typeface="華康海報體W9" panose="040B0909000000000000" pitchFamily="81" charset="-120"/>
                  <a:ea typeface="華康海報體W9" panose="040B0909000000000000" pitchFamily="81" charset="-120"/>
                </a:rPr>
                <a:t>搭渡輪</a:t>
              </a:r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A431CA12-3CCC-44AC-95F9-800C0102C69E}"/>
              </a:ext>
            </a:extLst>
          </p:cNvPr>
          <p:cNvGrpSpPr/>
          <p:nvPr/>
        </p:nvGrpSpPr>
        <p:grpSpPr>
          <a:xfrm rot="743537">
            <a:off x="6675140" y="2003622"/>
            <a:ext cx="5023590" cy="3855932"/>
            <a:chOff x="6846677" y="2157453"/>
            <a:chExt cx="5023590" cy="3855932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39AFAA24-E9D2-445F-86D7-0A8EAF995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079" y="2729803"/>
              <a:ext cx="3036787" cy="2320564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807D3C9A-6EE0-4044-AA8D-6788CA885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6677" y="2157453"/>
              <a:ext cx="5023590" cy="3855932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6787DFF1-B93A-40E2-BF84-52A0A3F564DC}"/>
                </a:ext>
              </a:extLst>
            </p:cNvPr>
            <p:cNvSpPr txBox="1"/>
            <p:nvPr/>
          </p:nvSpPr>
          <p:spPr>
            <a:xfrm>
              <a:off x="8444072" y="507021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chemeClr val="accent4">
                      <a:lumMod val="50000"/>
                    </a:schemeClr>
                  </a:solidFill>
                  <a:latin typeface="華康海報體W9" panose="040B0909000000000000" pitchFamily="81" charset="-120"/>
                  <a:ea typeface="華康海報體W9" panose="040B0909000000000000" pitchFamily="81" charset="-120"/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035623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A79A686-84EB-4753-902D-359E8A9BD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35" y="2452686"/>
            <a:ext cx="2590800" cy="195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75E104F-57D7-4556-A1D7-B63801415FA1}"/>
              </a:ext>
            </a:extLst>
          </p:cNvPr>
          <p:cNvSpPr/>
          <p:nvPr/>
        </p:nvSpPr>
        <p:spPr>
          <a:xfrm>
            <a:off x="2833394" y="315982"/>
            <a:ext cx="814873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rgbClr val="6600FF"/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美味的小吃 </a:t>
            </a:r>
            <a:r>
              <a:rPr lang="en-US" altLang="zh-TW" sz="4400" dirty="0">
                <a:solidFill>
                  <a:srgbClr val="0000FF"/>
                </a:solidFill>
                <a:latin typeface="Broadway" panose="04040905080B02020502" pitchFamily="82" charset="0"/>
              </a:rPr>
              <a:t>Delicious snacks</a:t>
            </a:r>
          </a:p>
          <a:p>
            <a:endParaRPr lang="en-US" altLang="zh-TW" sz="44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AEDD807-0E49-4ECC-8213-B237E65112FD}"/>
              </a:ext>
            </a:extLst>
          </p:cNvPr>
          <p:cNvSpPr txBox="1"/>
          <p:nvPr/>
        </p:nvSpPr>
        <p:spPr>
          <a:xfrm>
            <a:off x="1306286" y="4674284"/>
            <a:ext cx="334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華康特粗楷體(P)" panose="03000900000000000000" pitchFamily="66" charset="-120"/>
                <a:ea typeface="華康特粗楷體(P)" panose="03000900000000000000" pitchFamily="66" charset="-120"/>
              </a:rPr>
              <a:t>阿婆鐵蛋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0A65C74-454C-4C0F-A9C6-48DB60FAA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45" y="2452686"/>
            <a:ext cx="2590800" cy="195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A2E083F-1E41-484D-A60B-1954229E6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5" y="2452687"/>
            <a:ext cx="2647950" cy="195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501AC342-E40C-4C73-9317-D81B9DE3106A}"/>
              </a:ext>
            </a:extLst>
          </p:cNvPr>
          <p:cNvSpPr txBox="1"/>
          <p:nvPr/>
        </p:nvSpPr>
        <p:spPr>
          <a:xfrm>
            <a:off x="5318449" y="4711959"/>
            <a:ext cx="698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6666FF"/>
                </a:solidFill>
                <a:latin typeface="華康特粗楷體(P)" panose="03000900000000000000" pitchFamily="66" charset="-120"/>
                <a:ea typeface="華康特粗楷體(P)" panose="03000900000000000000" pitchFamily="66" charset="-120"/>
              </a:rPr>
              <a:t>炸蝦捲                        </a:t>
            </a: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華康特粗楷體(P)" panose="03000900000000000000" pitchFamily="66" charset="-120"/>
                <a:ea typeface="華康特粗楷體(P)" panose="03000900000000000000" pitchFamily="66" charset="-120"/>
              </a:rPr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3344791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39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4" baseType="lpstr">
      <vt:lpstr>華康海報體W9</vt:lpstr>
      <vt:lpstr>華康海報體W9(P)</vt:lpstr>
      <vt:lpstr>華康特粗楷體(P)</vt:lpstr>
      <vt:lpstr>華康超黑體(P)</vt:lpstr>
      <vt:lpstr>華康超圓體(P)</vt:lpstr>
      <vt:lpstr>新細明體</vt:lpstr>
      <vt:lpstr>Arial</vt:lpstr>
      <vt:lpstr>Broadway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13</cp:revision>
  <dcterms:created xsi:type="dcterms:W3CDTF">2025-04-10T05:32:52Z</dcterms:created>
  <dcterms:modified xsi:type="dcterms:W3CDTF">2025-06-19T05:57:24Z</dcterms:modified>
</cp:coreProperties>
</file>