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9436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91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757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829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788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19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07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187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510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437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976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4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564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6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29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22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44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74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61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559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69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78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lt2"/>
                </a:solidFill>
              </a:rPr>
              <a:t>‹#›</a:t>
            </a:fld>
            <a:endParaRPr lang="zh-TW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c3471c0e630769eb0a0726c972a602b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600" y="0"/>
            <a:ext cx="9196600" cy="55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546950" y="157725"/>
            <a:ext cx="5480100" cy="10098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主題:輝椋鳥(紅眼戰士)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210375" y="1830225"/>
            <a:ext cx="3483900" cy="11991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組員:卜威碩</a:t>
            </a:r>
          </a:p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指導老師:姜明雄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6275" y="0"/>
            <a:ext cx="4259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3250175" y="1083400"/>
            <a:ext cx="904500" cy="504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912100" y="241925"/>
            <a:ext cx="1167600" cy="70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3713000" y="483850"/>
            <a:ext cx="904500" cy="336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924125" y="1504125"/>
            <a:ext cx="704700" cy="504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628850" y="2345600"/>
            <a:ext cx="610200" cy="504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3544700" y="3018775"/>
            <a:ext cx="810000" cy="410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185575" y="1041325"/>
            <a:ext cx="704700" cy="504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599550" y="284000"/>
            <a:ext cx="1020300" cy="7995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台中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136750" y="241925"/>
            <a:ext cx="8695500" cy="12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蟲。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25" y="0"/>
            <a:ext cx="9244075" cy="5143499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2" name="Shape 172"/>
          <p:cNvSpPr/>
          <p:nvPr/>
        </p:nvSpPr>
        <p:spPr>
          <a:xfrm>
            <a:off x="431250" y="273475"/>
            <a:ext cx="2734800" cy="12096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五、食指大動</a:t>
            </a:r>
          </a:p>
        </p:txBody>
      </p:sp>
      <p:sp>
        <p:nvSpPr>
          <p:cNvPr id="173" name="Shape 173"/>
          <p:cNvSpPr/>
          <p:nvPr/>
        </p:nvSpPr>
        <p:spPr>
          <a:xfrm>
            <a:off x="4806900" y="1693225"/>
            <a:ext cx="1593600" cy="7467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1.果實</a:t>
            </a:r>
          </a:p>
        </p:txBody>
      </p:sp>
      <p:sp>
        <p:nvSpPr>
          <p:cNvPr id="174" name="Shape 174"/>
          <p:cNvSpPr/>
          <p:nvPr/>
        </p:nvSpPr>
        <p:spPr>
          <a:xfrm>
            <a:off x="4806850" y="2629025"/>
            <a:ext cx="1593600" cy="7467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3.硬果</a:t>
            </a:r>
          </a:p>
        </p:txBody>
      </p:sp>
      <p:sp>
        <p:nvSpPr>
          <p:cNvPr id="175" name="Shape 175"/>
          <p:cNvSpPr/>
          <p:nvPr/>
        </p:nvSpPr>
        <p:spPr>
          <a:xfrm>
            <a:off x="6810500" y="1693225"/>
            <a:ext cx="1593600" cy="7467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2.花蜜</a:t>
            </a:r>
          </a:p>
        </p:txBody>
      </p:sp>
      <p:sp>
        <p:nvSpPr>
          <p:cNvPr id="176" name="Shape 176"/>
          <p:cNvSpPr/>
          <p:nvPr/>
        </p:nvSpPr>
        <p:spPr>
          <a:xfrm>
            <a:off x="6863075" y="2681625"/>
            <a:ext cx="1593600" cy="7467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4.昆蟲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178800" y="4343950"/>
            <a:ext cx="2492700" cy="7362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大王椰子果實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8032800" y="4775349"/>
            <a:ext cx="799500" cy="1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600"/>
              <a:t>山岳攝影協會討論區- Powered by Discuz! Boa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589025" y="39275"/>
            <a:ext cx="1788000" cy="5709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蒲葵果實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7443900" y="4733275"/>
            <a:ext cx="1388400" cy="27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220875" y="115700"/>
            <a:ext cx="3113400" cy="9021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六、繁殖及築巢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153250" y="134100"/>
            <a:ext cx="8783100" cy="10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487"/>
            <a:ext cx="9144000" cy="5206474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1" name="Shape 211"/>
          <p:cNvSpPr/>
          <p:nvPr/>
        </p:nvSpPr>
        <p:spPr>
          <a:xfrm>
            <a:off x="431250" y="395500"/>
            <a:ext cx="2308200" cy="9255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5至7月繁殖</a:t>
            </a:r>
          </a:p>
        </p:txBody>
      </p:sp>
      <p:sp>
        <p:nvSpPr>
          <p:cNvPr id="212" name="Shape 212"/>
          <p:cNvSpPr/>
          <p:nvPr/>
        </p:nvSpPr>
        <p:spPr>
          <a:xfrm>
            <a:off x="431250" y="1618625"/>
            <a:ext cx="2595600" cy="9255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窩雛數3至4隻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/>
          <p:nvPr/>
        </p:nvSpPr>
        <p:spPr>
          <a:xfrm>
            <a:off x="268200" y="143675"/>
            <a:ext cx="8564100" cy="117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0" name="Shape 2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600"/>
            <a:ext cx="9144000" cy="5261049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1" name="Shape 221"/>
          <p:cNvSpPr txBox="1"/>
          <p:nvPr/>
        </p:nvSpPr>
        <p:spPr>
          <a:xfrm>
            <a:off x="273475" y="187225"/>
            <a:ext cx="1798800" cy="7152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雌鳥孵蛋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284000" y="1112850"/>
            <a:ext cx="2934600" cy="7152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雄鳥供食與警戒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29" name="Shape 2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311700" y="326075"/>
            <a:ext cx="2503500" cy="11043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七、複製鳥?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549" y="0"/>
            <a:ext cx="49751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4796400" y="113225"/>
            <a:ext cx="1430400" cy="7362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輝椋鳥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31550" y="126225"/>
            <a:ext cx="2009100" cy="7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噪鵑</a:t>
            </a:r>
          </a:p>
          <a:p>
            <a:pPr lvl="0">
              <a:spcBef>
                <a:spcPts val="0"/>
              </a:spcBef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0" y="2471825"/>
            <a:ext cx="1498800" cy="9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7226150" y="3933875"/>
            <a:ext cx="536400" cy="64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 rot="994197">
            <a:off x="6616055" y="3649883"/>
            <a:ext cx="483895" cy="347117"/>
          </a:xfrm>
          <a:prstGeom prst="lef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 txBox="1"/>
          <p:nvPr/>
        </p:nvSpPr>
        <p:spPr>
          <a:xfrm>
            <a:off x="5438025" y="3134475"/>
            <a:ext cx="1009800" cy="6417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黑色</a:t>
            </a:r>
          </a:p>
        </p:txBody>
      </p:sp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000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105175" y="157775"/>
            <a:ext cx="1009800" cy="6417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噪鵑</a:t>
            </a:r>
          </a:p>
        </p:txBody>
      </p:sp>
      <p:sp>
        <p:nvSpPr>
          <p:cNvPr id="246" name="Shape 246"/>
          <p:cNvSpPr/>
          <p:nvPr/>
        </p:nvSpPr>
        <p:spPr>
          <a:xfrm>
            <a:off x="2072125" y="3060850"/>
            <a:ext cx="799500" cy="736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 rot="3074455">
            <a:off x="2955754" y="3691873"/>
            <a:ext cx="378565" cy="366852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2429750" y="4186325"/>
            <a:ext cx="1430400" cy="5727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藍灰色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573400" y="268200"/>
            <a:ext cx="2415000" cy="3023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目錄: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一、外觀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二、飄洋過海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三、入侵種動物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四、落地生根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五、食指大動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六、繁殖及築巢</a:t>
            </a:r>
          </a:p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七、複製鳥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/>
          <p:nvPr/>
        </p:nvSpPr>
        <p:spPr>
          <a:xfrm>
            <a:off x="2124900" y="127750"/>
            <a:ext cx="5183700" cy="12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0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徵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6172450" y="23339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408725" y="3336575"/>
            <a:ext cx="2415300" cy="994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8" name="Shape 2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100" y="-42074"/>
            <a:ext cx="9144000" cy="5269724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9" name="Shape 259"/>
          <p:cNvSpPr txBox="1"/>
          <p:nvPr/>
        </p:nvSpPr>
        <p:spPr>
          <a:xfrm>
            <a:off x="31500" y="92575"/>
            <a:ext cx="9081000" cy="706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資料來源:1.悠遊飛與樂園Ⅱ 2.影協會討論區Powered by Discuz 3.棕櫚科－蒲葵@水晶蘭的種子花草格- nidBo 4.台灣遊(南入北出)5.東南亞首頁6.台灣生命大百科7.台灣鳥類網路圖鑑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66" name="Shape 26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5162700" y="319525"/>
            <a:ext cx="3151200" cy="9696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00FFFF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>
                <a:latin typeface="DFKai-SB"/>
                <a:ea typeface="DFKai-SB"/>
                <a:cs typeface="DFKai-SB"/>
                <a:sym typeface="DFKai-SB"/>
              </a:rPr>
              <a:t>謝謝觀賞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3625" y="-545100"/>
            <a:ext cx="9319299" cy="5699025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3" name="Shape 73"/>
          <p:cNvSpPr/>
          <p:nvPr/>
        </p:nvSpPr>
        <p:spPr>
          <a:xfrm>
            <a:off x="3676925" y="1988250"/>
            <a:ext cx="921900" cy="764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/>
          <p:nvPr/>
        </p:nvSpPr>
        <p:spPr>
          <a:xfrm rot="-3192559">
            <a:off x="4303088" y="1260465"/>
            <a:ext cx="1215241" cy="6078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676925" y="3363775"/>
            <a:ext cx="3486000" cy="168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/>
          <p:nvPr/>
        </p:nvSpPr>
        <p:spPr>
          <a:xfrm>
            <a:off x="4736225" y="3663675"/>
            <a:ext cx="1367400" cy="6627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20公分</a:t>
            </a:r>
          </a:p>
        </p:txBody>
      </p:sp>
      <p:sp>
        <p:nvSpPr>
          <p:cNvPr id="77" name="Shape 77"/>
          <p:cNvSpPr/>
          <p:nvPr/>
        </p:nvSpPr>
        <p:spPr>
          <a:xfrm>
            <a:off x="1241175" y="2290900"/>
            <a:ext cx="2177100" cy="66270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00FFFF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全身黑綠色</a:t>
            </a:r>
          </a:p>
        </p:txBody>
      </p:sp>
      <p:sp>
        <p:nvSpPr>
          <p:cNvPr id="78" name="Shape 78"/>
          <p:cNvSpPr/>
          <p:nvPr/>
        </p:nvSpPr>
        <p:spPr>
          <a:xfrm>
            <a:off x="5438025" y="281900"/>
            <a:ext cx="2009100" cy="8940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眼血紅色</a:t>
            </a:r>
          </a:p>
        </p:txBody>
      </p:sp>
      <p:sp>
        <p:nvSpPr>
          <p:cNvPr id="79" name="Shape 79"/>
          <p:cNvSpPr/>
          <p:nvPr/>
        </p:nvSpPr>
        <p:spPr>
          <a:xfrm>
            <a:off x="536450" y="313450"/>
            <a:ext cx="2009100" cy="764700"/>
          </a:xfrm>
          <a:prstGeom prst="horizontalScroll">
            <a:avLst>
              <a:gd name="adj" fmla="val 12500"/>
            </a:avLst>
          </a:prstGeom>
          <a:solidFill>
            <a:schemeClr val="accent4"/>
          </a:solidFill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一、外觀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/>
          <p:nvPr/>
        </p:nvSpPr>
        <p:spPr>
          <a:xfrm>
            <a:off x="1229025" y="562175"/>
            <a:ext cx="6890400" cy="172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87" name="Shape 8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100" y="0"/>
            <a:ext cx="9144000" cy="51435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8" name="Shape 88"/>
          <p:cNvSpPr/>
          <p:nvPr/>
        </p:nvSpPr>
        <p:spPr>
          <a:xfrm>
            <a:off x="2850500" y="3429000"/>
            <a:ext cx="399600" cy="704700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5695625" y="3381550"/>
            <a:ext cx="399600" cy="704700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2555975" y="4270475"/>
            <a:ext cx="999300" cy="6522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成鳥</a:t>
            </a:r>
          </a:p>
        </p:txBody>
      </p:sp>
      <p:sp>
        <p:nvSpPr>
          <p:cNvPr id="91" name="Shape 91"/>
          <p:cNvSpPr/>
          <p:nvPr/>
        </p:nvSpPr>
        <p:spPr>
          <a:xfrm>
            <a:off x="5527300" y="4270475"/>
            <a:ext cx="999300" cy="652200"/>
          </a:xfrm>
          <a:prstGeom prst="wave">
            <a:avLst>
              <a:gd name="adj1" fmla="val 12500"/>
              <a:gd name="adj2" fmla="val 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幼鳥</a:t>
            </a:r>
          </a:p>
        </p:txBody>
      </p:sp>
      <p:sp>
        <p:nvSpPr>
          <p:cNvPr id="92" name="Shape 92"/>
          <p:cNvSpPr/>
          <p:nvPr/>
        </p:nvSpPr>
        <p:spPr>
          <a:xfrm>
            <a:off x="6153275" y="1588275"/>
            <a:ext cx="378600" cy="378600"/>
          </a:xfrm>
          <a:prstGeom prst="up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5248675" y="578500"/>
            <a:ext cx="3366000" cy="894000"/>
          </a:xfrm>
          <a:prstGeom prst="rect">
            <a:avLst/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背面黑褐色，腹面淺米色。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450" y="0"/>
            <a:ext cx="92234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431250" y="410225"/>
            <a:ext cx="2776800" cy="9993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二、飄洋過海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/>
          <p:nvPr/>
        </p:nvSpPr>
        <p:spPr>
          <a:xfrm>
            <a:off x="5181825" y="1417575"/>
            <a:ext cx="1254600" cy="155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/>
          <p:nvPr/>
        </p:nvSpPr>
        <p:spPr>
          <a:xfrm rot="-2306719">
            <a:off x="2326074" y="574386"/>
            <a:ext cx="613251" cy="189311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/>
          <p:nvPr/>
        </p:nvSpPr>
        <p:spPr>
          <a:xfrm rot="-2446542">
            <a:off x="2088132" y="807001"/>
            <a:ext cx="630684" cy="208094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417575" y="1953950"/>
            <a:ext cx="1417500" cy="498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724075" y="3888750"/>
            <a:ext cx="6810000" cy="594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0" y="0"/>
            <a:ext cx="8907600" cy="106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122" name="Shape 1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4" y="0"/>
            <a:ext cx="9098609" cy="5143499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3" name="Shape 123"/>
          <p:cNvSpPr/>
          <p:nvPr/>
        </p:nvSpPr>
        <p:spPr>
          <a:xfrm>
            <a:off x="525925" y="168300"/>
            <a:ext cx="3187200" cy="11673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三、入侵種動物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30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220875" y="199850"/>
            <a:ext cx="4951500" cy="999300"/>
          </a:xfrm>
          <a:prstGeom prst="homePlate">
            <a:avLst>
              <a:gd name="adj" fmla="val 50000"/>
            </a:avLst>
          </a:prstGeom>
          <a:solidFill>
            <a:srgbClr val="00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原因:1.被棄養2.沒有天敵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1155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40" name="Shape 1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1" name="Shape 141"/>
          <p:cNvSpPr/>
          <p:nvPr/>
        </p:nvSpPr>
        <p:spPr>
          <a:xfrm>
            <a:off x="399700" y="525925"/>
            <a:ext cx="2903100" cy="852000"/>
          </a:xfrm>
          <a:prstGeom prst="horizontalScroll">
            <a:avLst>
              <a:gd name="adj" fmla="val 12500"/>
            </a:avLst>
          </a:prstGeom>
          <a:solidFill>
            <a:srgbClr val="FF9900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四、落地生根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如螢幕大小 (16:9)</PresentationFormat>
  <Paragraphs>46</Paragraphs>
  <Slides>21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4" baseType="lpstr">
      <vt:lpstr>DFKai-SB</vt:lpstr>
      <vt:lpstr>Arial</vt:lpstr>
      <vt:lpstr>simple-dark-2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panda</cp:lastModifiedBy>
  <cp:revision>3</cp:revision>
  <dcterms:modified xsi:type="dcterms:W3CDTF">2017-06-07T15:18:37Z</dcterms:modified>
</cp:coreProperties>
</file>