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6699"/>
    <a:srgbClr val="CC66FF"/>
    <a:srgbClr val="6666FF"/>
    <a:srgbClr val="FF66CC"/>
    <a:srgbClr val="FFCC00"/>
    <a:srgbClr val="B3E6F9"/>
    <a:srgbClr val="FFFF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9248E-0598-4FCC-8267-46C192EBCF3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945A-2012-415E-986A-7EEE8FDC8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13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8FC85-CCD7-449E-B2DD-E7494FB88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178467-0E9E-41E8-9861-454801F6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E088DB-CB5D-41F7-A4B3-E7F40AB0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6B324-4EC2-4A00-B2DD-A76AA0E3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8548C6-710F-492F-9DF7-95FD07D0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21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9AF8C-1B61-4BC6-903C-E784582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B722E3-8435-4A9C-9BD2-049DC485A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A99B7C-A095-4D08-89E0-26120B91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8321BB-C00F-46FA-8C62-3CA06194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20831C-3A72-44CB-B9C4-78A8D031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3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2459974-F7AF-4200-8D46-DAD46E9B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54671A5-449D-4821-8FDB-BDC5EA8E1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D8CA67-7099-4E72-BDD3-0EBF14C4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26283E-81A8-492B-A349-CB3CC884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28773D-5F75-4CBA-B6B0-7385706D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80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E89F9-DD2B-47B9-93F6-B46EFA2D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72533-BCA4-4440-A0C2-72032FED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2FF77E-B5F3-4DF7-9ECF-A9AEB911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914BAF-FED5-4C6C-9311-99462763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7754BE-83FC-439E-8CE9-D4F7C629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5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59BAB-DACE-4354-BA15-922660A4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3BEC84-EE46-4BA3-B3CE-3202B849B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795325-D9CD-48D2-A1AA-F370EE1C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70EB6D-AE1A-4962-989B-C830F63C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E5934C-E5F2-4BDB-A270-4F23C8A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62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E48F3-1A32-4528-ACEF-46E1E850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AD96BD-17DC-411C-9B90-3B921A7DB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98F451B-7FAD-4C98-AA10-52C0B942B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67D7DB-F880-4C26-BE3E-85B9F0D3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FA66DF-8206-4CC5-8427-123B0202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C343DB-4ABC-4B18-A705-FFF4A6F1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9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737C5-17ED-4123-9951-32341A6D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C5A1FF-5272-4A4B-A1B0-5706A378F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F56329-E974-43F7-8748-AA19FE4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2E15DA-2AD6-4C43-8984-B489CE3F5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44AC47-6E4B-4099-A292-F1C782A30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95449B5-F28E-4E6B-99B4-8EC0988B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19C0BC-DCBB-427F-A40C-0207AB40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FA90AFE-4D2B-4007-9509-715D7CF1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DCC89-06AA-43BC-A814-F130AC32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D870D6-54FF-41D7-AF2E-D6DDC9E9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5347B7-D98B-4B0D-97AD-780F02DE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CFA163-D339-48AF-B7F0-E49D6123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8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48754B-83A5-4EA2-B64E-AC58E821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ED1F64-ED64-4764-B591-767BF422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F1286B-F297-482A-96B6-AF90049D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4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888B8-6D6D-4E51-A24D-BB779631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E562BA-209F-4794-A1C3-D1A4FBC9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CD255B-8157-47E9-9B36-D96075383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24A8BD-EB3B-4168-90C8-050D92AC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DCC8AD-7BF2-44EA-885A-A1A08675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A24134-FD85-479D-8E07-7B128E0A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17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D7BAD-9319-4F6C-B32D-3D1C7A30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A68CCD8-C278-44EF-909A-6600B469A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E4A426-D5D4-42B4-861F-5902D551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C1D39C-4B20-4384-8791-BDDCBE88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5ED855-4439-4A8A-98F6-EEB5D7BC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C28704-D001-452C-AA07-C6C828C1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D02C7F-CFB3-47FB-AAFB-7F9DC8EF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78B31E-2749-41D6-9A85-6DA8D0E4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6233EB-7A15-49A8-B4D1-829198024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41FB-D5CC-4B2D-A52E-30503206E70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52A870-129F-43A3-80F3-2A7F0E2E4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CB99A0-ECFB-4FD1-9350-B313AF39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EA34-F3CA-448C-B9AA-79275A9FA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2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3C40941-886D-48A9-B726-F048284C447A}"/>
              </a:ext>
            </a:extLst>
          </p:cNvPr>
          <p:cNvSpPr/>
          <p:nvPr/>
        </p:nvSpPr>
        <p:spPr>
          <a:xfrm>
            <a:off x="2906537" y="711945"/>
            <a:ext cx="5873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altLang="zh-TW" sz="5400" b="0" cap="none" spc="0" dirty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校外教學 </a:t>
            </a:r>
            <a:r>
              <a:rPr lang="en-US" altLang="zh-TW" sz="54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Go</a:t>
            </a:r>
            <a:endParaRPr lang="zh-TW" altLang="en-US" sz="5400" b="0" cap="none" spc="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E09D71E-5723-4A1C-B270-DA814D6B4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2302933"/>
            <a:ext cx="4047067" cy="265853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A00C5B2-9446-4C96-B04B-D3EF31D14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5" y="1354665"/>
            <a:ext cx="7993910" cy="524933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1CBD0AE-6C70-45C6-88A6-DAE71FC6D156}"/>
              </a:ext>
            </a:extLst>
          </p:cNvPr>
          <p:cNvSpPr txBox="1"/>
          <p:nvPr/>
        </p:nvSpPr>
        <p:spPr>
          <a:xfrm>
            <a:off x="4607168" y="1121265"/>
            <a:ext cx="247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9933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517D3-A06E-4A7B-ADF9-1E6FF39B781B}"/>
              </a:ext>
            </a:extLst>
          </p:cNvPr>
          <p:cNvSpPr txBox="1"/>
          <p:nvPr/>
        </p:nvSpPr>
        <p:spPr>
          <a:xfrm>
            <a:off x="10092955" y="5562600"/>
            <a:ext cx="207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</a:rPr>
              <a:t>班級：四年四班</a:t>
            </a:r>
            <a:endParaRPr lang="en-US" altLang="zh-TW" sz="2000" dirty="0">
              <a:solidFill>
                <a:srgbClr val="0000FF"/>
              </a:solidFill>
            </a:endParaRPr>
          </a:p>
          <a:p>
            <a:r>
              <a:rPr lang="zh-TW" altLang="en-US" sz="2000" dirty="0">
                <a:solidFill>
                  <a:srgbClr val="0000FF"/>
                </a:solidFill>
              </a:rPr>
              <a:t>座號：</a:t>
            </a:r>
            <a:r>
              <a:rPr lang="en-US" altLang="zh-TW" sz="2000" dirty="0">
                <a:solidFill>
                  <a:srgbClr val="0000FF"/>
                </a:solidFill>
              </a:rPr>
              <a:t>24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C5C5BC25-F21D-4D70-A410-80C7B6ADE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5033" y="2937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CF807CF-CEF6-4D0D-95D6-8BFB2BCB25ED}"/>
              </a:ext>
            </a:extLst>
          </p:cNvPr>
          <p:cNvSpPr txBox="1"/>
          <p:nvPr/>
        </p:nvSpPr>
        <p:spPr>
          <a:xfrm>
            <a:off x="2070100" y="520700"/>
            <a:ext cx="810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CC00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6666FF"/>
                </a:solidFill>
                <a:latin typeface="Berlin Sans FB Demi" panose="020E0802020502020306" pitchFamily="34" charset="0"/>
              </a:rPr>
              <a:t>So much fun here</a:t>
            </a:r>
            <a:endParaRPr lang="zh-TW" altLang="en-US" sz="4400" dirty="0">
              <a:solidFill>
                <a:srgbClr val="6666FF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968E49F-27D9-47EB-B77A-2D4BCFC7AE0B}"/>
              </a:ext>
            </a:extLst>
          </p:cNvPr>
          <p:cNvGrpSpPr/>
          <p:nvPr/>
        </p:nvGrpSpPr>
        <p:grpSpPr>
          <a:xfrm rot="21280845">
            <a:off x="707900" y="2279908"/>
            <a:ext cx="5361302" cy="3386910"/>
            <a:chOff x="549279" y="2083687"/>
            <a:chExt cx="5274733" cy="341451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9472C91-FD82-4CD0-A548-980FFC1D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112" y="2438399"/>
              <a:ext cx="2523066" cy="212513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C3B682C-C1E0-4D58-809F-3B6A9D0E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" y="2083687"/>
              <a:ext cx="5274733" cy="3414511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F27396E-4D05-4B39-9EC2-53AC67C3F91F}"/>
                </a:ext>
              </a:extLst>
            </p:cNvPr>
            <p:cNvSpPr txBox="1"/>
            <p:nvPr/>
          </p:nvSpPr>
          <p:spPr>
            <a:xfrm>
              <a:off x="3186646" y="4820799"/>
              <a:ext cx="1156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FA775E7E-4538-4B3A-B151-BA3AA54ADD3E}"/>
              </a:ext>
            </a:extLst>
          </p:cNvPr>
          <p:cNvGrpSpPr/>
          <p:nvPr/>
        </p:nvGrpSpPr>
        <p:grpSpPr>
          <a:xfrm rot="343005">
            <a:off x="6511923" y="1947334"/>
            <a:ext cx="5417610" cy="4004733"/>
            <a:chOff x="6282266" y="1913465"/>
            <a:chExt cx="5198532" cy="3491599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7E738AAB-86EC-4290-BA1A-70BB38EE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789" y="2438399"/>
              <a:ext cx="3046943" cy="229446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3A9C7CC-44CA-4D0D-9790-C7F28D12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266" y="1913465"/>
              <a:ext cx="5198532" cy="3491599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D87DF5CC-3194-4F36-BD14-DFA07E6DFD21}"/>
                </a:ext>
              </a:extLst>
            </p:cNvPr>
            <p:cNvSpPr txBox="1"/>
            <p:nvPr/>
          </p:nvSpPr>
          <p:spPr>
            <a:xfrm>
              <a:off x="7798328" y="4612624"/>
              <a:ext cx="155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66CC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  <a:cs typeface="Ebrima" panose="02000000000000000000" pitchFamily="2" charset="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6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D2066A1-684E-4C54-80E8-EE5CEE5E9AA5}"/>
              </a:ext>
            </a:extLst>
          </p:cNvPr>
          <p:cNvSpPr txBox="1"/>
          <p:nvPr/>
        </p:nvSpPr>
        <p:spPr>
          <a:xfrm>
            <a:off x="2404533" y="651933"/>
            <a:ext cx="7382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6666FF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CC66FF"/>
                </a:solidFill>
                <a:latin typeface="Bradley Hand ITC" panose="03070402050302030203" pitchFamily="66" charset="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DED70C-396E-464E-B520-BDE621E6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7" y="2537354"/>
            <a:ext cx="25908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97A30FD-CC74-4D49-AD9E-09A262DC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2571221"/>
            <a:ext cx="259080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C9C6AAD-0BED-4B56-A56C-FCB722FEC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91" y="2537354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FD8ED24-490D-43BA-B845-4887D1DB677C}"/>
              </a:ext>
            </a:extLst>
          </p:cNvPr>
          <p:cNvSpPr txBox="1"/>
          <p:nvPr/>
        </p:nvSpPr>
        <p:spPr>
          <a:xfrm>
            <a:off x="2095500" y="4656668"/>
            <a:ext cx="168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6699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7424DA-47A0-409E-A997-7284429F7C3A}"/>
              </a:ext>
            </a:extLst>
          </p:cNvPr>
          <p:cNvSpPr txBox="1"/>
          <p:nvPr/>
        </p:nvSpPr>
        <p:spPr>
          <a:xfrm>
            <a:off x="5393267" y="4690534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6699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F8749F-7A94-4E15-A93E-4929B5A03F40}"/>
              </a:ext>
            </a:extLst>
          </p:cNvPr>
          <p:cNvSpPr txBox="1"/>
          <p:nvPr/>
        </p:nvSpPr>
        <p:spPr>
          <a:xfrm>
            <a:off x="8796867" y="4698145"/>
            <a:ext cx="165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6699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5423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6" baseType="lpstr">
      <vt:lpstr>華康布丁體W7</vt:lpstr>
      <vt:lpstr>華康行書體</vt:lpstr>
      <vt:lpstr>華康海報體W9</vt:lpstr>
      <vt:lpstr>華康海報體W9(P)</vt:lpstr>
      <vt:lpstr>華康彩帶體</vt:lpstr>
      <vt:lpstr>新細明體</vt:lpstr>
      <vt:lpstr>Arial</vt:lpstr>
      <vt:lpstr>Berlin Sans FB Demi</vt:lpstr>
      <vt:lpstr>Bradley Hand ITC</vt:lpstr>
      <vt:lpstr>Calibri</vt:lpstr>
      <vt:lpstr>Calibri Light</vt:lpstr>
      <vt:lpstr>Ebrima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2025-04-10T06:32:35Z</dcterms:created>
  <dcterms:modified xsi:type="dcterms:W3CDTF">2025-06-19T06:36:08Z</dcterms:modified>
</cp:coreProperties>
</file>