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499" y="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642efc967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642efc967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642efc967e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642efc967e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642efc967e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642efc967e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642efc967e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642efc967e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642efc967e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642efc967e_2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642efc967e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642efc967e_2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642efc967e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642efc967e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642efc967e_4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642efc967e_4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-98300" y="2965075"/>
            <a:ext cx="9498000" cy="186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組員:許芷容、詹莉亞、江芯艾、胡葦宸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388950" y="234475"/>
            <a:ext cx="18378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200"/>
              <a:t>樺斑蝶</a:t>
            </a:r>
            <a:endParaRPr sz="4200"/>
          </a:p>
        </p:txBody>
      </p:sp>
      <p:pic>
        <p:nvPicPr>
          <p:cNvPr id="56" name="Google Shape;56;p13" descr="樺斑蝶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9150" y="152400"/>
            <a:ext cx="2838450" cy="198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 descr="Danaus chrysippus 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3084150" cy="1799087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2806225" y="2191188"/>
            <a:ext cx="43569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500">
                <a:solidFill>
                  <a:schemeClr val="dk2"/>
                </a:solidFill>
              </a:rPr>
              <a:t>第四組</a:t>
            </a:r>
            <a:endParaRPr sz="4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2868325" y="215200"/>
            <a:ext cx="8520600" cy="114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成長過程</a:t>
            </a:r>
            <a:endParaRPr/>
          </a:p>
        </p:txBody>
      </p:sp>
      <p:pic>
        <p:nvPicPr>
          <p:cNvPr id="64" name="Google Shape;64;p14" descr="樺斑蝶，卵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100" y="1361500"/>
            <a:ext cx="2377000" cy="15581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/>
          <p:nvPr/>
        </p:nvSpPr>
        <p:spPr>
          <a:xfrm>
            <a:off x="3305450" y="2480975"/>
            <a:ext cx="726000" cy="363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" name="Google Shape;66;p14" descr="樺斑蝶，幼蟲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427863"/>
            <a:ext cx="2760125" cy="148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60589" y="3249250"/>
            <a:ext cx="1760436" cy="18262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/>
          <p:nvPr/>
        </p:nvSpPr>
        <p:spPr>
          <a:xfrm>
            <a:off x="7654750" y="3479425"/>
            <a:ext cx="726000" cy="7260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/>
          <p:nvPr/>
        </p:nvSpPr>
        <p:spPr>
          <a:xfrm>
            <a:off x="4432550" y="4005013"/>
            <a:ext cx="521400" cy="3453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v</a:t>
            </a:r>
            <a:endParaRPr/>
          </a:p>
        </p:txBody>
      </p:sp>
      <p:pic>
        <p:nvPicPr>
          <p:cNvPr id="70" name="Google Shape;70;p14" descr="黑脈樺斑蝶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6000" y="3156250"/>
            <a:ext cx="3108650" cy="18262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/>
        </p:nvSpPr>
        <p:spPr>
          <a:xfrm>
            <a:off x="1883425" y="1006000"/>
            <a:ext cx="1045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2"/>
                </a:solidFill>
              </a:rPr>
              <a:t>卵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5377600" y="899800"/>
            <a:ext cx="1808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2"/>
                </a:solidFill>
              </a:rPr>
              <a:t>幼蟲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287425" y="2942375"/>
            <a:ext cx="7500" cy="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7072325" y="3282850"/>
            <a:ext cx="7500" cy="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2"/>
                </a:solidFill>
              </a:rPr>
              <a:t>蛹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0" y="2734175"/>
            <a:ext cx="680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2"/>
                </a:solidFill>
              </a:rPr>
              <a:t>蝴蝶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subTitle" idx="1"/>
          </p:nvPr>
        </p:nvSpPr>
        <p:spPr>
          <a:xfrm>
            <a:off x="1847375" y="3802450"/>
            <a:ext cx="1800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chemeClr val="dk1"/>
                </a:solidFill>
              </a:rPr>
              <a:t>鳥類</a:t>
            </a:r>
            <a:endParaRPr sz="4800">
              <a:solidFill>
                <a:schemeClr val="dk1"/>
              </a:solidFill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1800225" y="953075"/>
            <a:ext cx="733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FFFF"/>
              </a:solidFill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0200" y="1937050"/>
            <a:ext cx="2470375" cy="169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7650" y="1986500"/>
            <a:ext cx="2198100" cy="16485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 rot="10800000">
            <a:off x="5277700" y="5295810"/>
            <a:ext cx="2330400" cy="8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5463225" y="3802450"/>
            <a:ext cx="2247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chemeClr val="dk2"/>
                </a:solidFill>
              </a:rPr>
              <a:t>爬蟲類</a:t>
            </a:r>
            <a:endParaRPr sz="4800">
              <a:solidFill>
                <a:schemeClr val="dk2"/>
              </a:solidFill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4409900" y="1030350"/>
            <a:ext cx="12198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2912125" y="423575"/>
            <a:ext cx="3388800" cy="13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9600">
                <a:solidFill>
                  <a:schemeClr val="dk2"/>
                </a:solidFill>
              </a:rPr>
              <a:t>天敵</a:t>
            </a:r>
            <a:endParaRPr sz="9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ctrTitle"/>
          </p:nvPr>
        </p:nvSpPr>
        <p:spPr>
          <a:xfrm>
            <a:off x="2927250" y="559725"/>
            <a:ext cx="2034600" cy="111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800">
                <a:solidFill>
                  <a:srgbClr val="FFFF00"/>
                </a:solidFill>
              </a:rPr>
              <a:t>外觀</a:t>
            </a:r>
            <a:endParaRPr sz="6800">
              <a:solidFill>
                <a:srgbClr val="FFFF00"/>
              </a:solidFill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3456750" y="2208275"/>
            <a:ext cx="2639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solidFill>
                  <a:schemeClr val="dk2"/>
                </a:solidFill>
              </a:rPr>
              <a:t>身上有警戒色</a:t>
            </a:r>
            <a:endParaRPr sz="4100">
              <a:solidFill>
                <a:schemeClr val="dk2"/>
              </a:solidFill>
            </a:endParaRPr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6750" y="2953450"/>
            <a:ext cx="2767300" cy="207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0000" y="152400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5075" y="1670916"/>
            <a:ext cx="2728325" cy="2459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subTitle" idx="1"/>
          </p:nvPr>
        </p:nvSpPr>
        <p:spPr>
          <a:xfrm>
            <a:off x="311700" y="28265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rgbClr val="FFF2CC"/>
                </a:solidFill>
              </a:rPr>
              <a:t>草叢</a:t>
            </a:r>
            <a:r>
              <a:rPr lang="zh-TW" sz="4800"/>
              <a:t>、</a:t>
            </a:r>
            <a:r>
              <a:rPr lang="zh-TW" sz="4800">
                <a:solidFill>
                  <a:srgbClr val="00FFFF"/>
                </a:solidFill>
              </a:rPr>
              <a:t>平地低海拔山區</a:t>
            </a:r>
            <a:r>
              <a:rPr lang="zh-TW" sz="4800"/>
              <a:t>、</a:t>
            </a:r>
            <a:r>
              <a:rPr lang="zh-TW" sz="4800">
                <a:solidFill>
                  <a:srgbClr val="00FF00"/>
                </a:solidFill>
              </a:rPr>
              <a:t>植栽園</a:t>
            </a:r>
            <a:endParaRPr sz="4800">
              <a:solidFill>
                <a:srgbClr val="00FF00"/>
              </a:solidFill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3002900" y="1701875"/>
            <a:ext cx="4356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2246500" y="468950"/>
            <a:ext cx="47955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0">
                <a:solidFill>
                  <a:srgbClr val="FF9900"/>
                </a:solidFill>
              </a:rPr>
              <a:t>棲息地</a:t>
            </a:r>
            <a:endParaRPr sz="12000">
              <a:solidFill>
                <a:srgbClr val="FF9900"/>
              </a:solidFill>
            </a:endParaRPr>
          </a:p>
        </p:txBody>
      </p:sp>
      <p:sp>
        <p:nvSpPr>
          <p:cNvPr id="104" name="Google Shape;104;p17"/>
          <p:cNvSpPr/>
          <p:nvPr/>
        </p:nvSpPr>
        <p:spPr>
          <a:xfrm>
            <a:off x="317575" y="407075"/>
            <a:ext cx="1609500" cy="1294800"/>
          </a:xfrm>
          <a:prstGeom prst="heart">
            <a:avLst/>
          </a:prstGeom>
          <a:solidFill>
            <a:srgbClr val="FF00FF"/>
          </a:solidFill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/>
        </p:nvSpPr>
        <p:spPr>
          <a:xfrm>
            <a:off x="52950" y="968200"/>
            <a:ext cx="4356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2549050" y="862275"/>
            <a:ext cx="4356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2019575" y="1134675"/>
            <a:ext cx="43569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600">
                <a:solidFill>
                  <a:schemeClr val="dk2"/>
                </a:solidFill>
              </a:rPr>
              <a:t>保護自己的方法</a:t>
            </a:r>
            <a:endParaRPr sz="4600">
              <a:solidFill>
                <a:schemeClr val="dk2"/>
              </a:solidFill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1391750" y="2571750"/>
            <a:ext cx="6595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chemeClr val="dk2"/>
                </a:solidFill>
              </a:rPr>
              <a:t>有毒、會把自己變大便</a:t>
            </a:r>
            <a:endParaRPr sz="4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ctrTitle"/>
          </p:nvPr>
        </p:nvSpPr>
        <p:spPr>
          <a:xfrm>
            <a:off x="363975" y="170975"/>
            <a:ext cx="8520600" cy="10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食物</a:t>
            </a:r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subTitle" idx="1"/>
          </p:nvPr>
        </p:nvSpPr>
        <p:spPr>
          <a:xfrm>
            <a:off x="1335325" y="1547075"/>
            <a:ext cx="1896000" cy="5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毛白前</a:t>
            </a:r>
            <a:endParaRPr/>
          </a:p>
        </p:txBody>
      </p:sp>
      <p:pic>
        <p:nvPicPr>
          <p:cNvPr id="119" name="Google Shape;11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2350" y="2233775"/>
            <a:ext cx="1610100" cy="1574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0" name="Google Shape;120;p19"/>
          <p:cNvSpPr txBox="1"/>
          <p:nvPr/>
        </p:nvSpPr>
        <p:spPr>
          <a:xfrm>
            <a:off x="6281000" y="2217300"/>
            <a:ext cx="2876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3656088" y="1398725"/>
            <a:ext cx="1381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900">
                <a:solidFill>
                  <a:schemeClr val="dk2"/>
                </a:solidFill>
              </a:rPr>
              <a:t>釘頭</a:t>
            </a:r>
            <a:r>
              <a:rPr lang="zh-TW" sz="3000">
                <a:solidFill>
                  <a:schemeClr val="dk2"/>
                </a:solidFill>
              </a:rPr>
              <a:t>果</a:t>
            </a:r>
            <a:endParaRPr sz="3000">
              <a:solidFill>
                <a:schemeClr val="dk2"/>
              </a:solidFill>
            </a:endParaRPr>
          </a:p>
        </p:txBody>
      </p:sp>
      <p:pic>
        <p:nvPicPr>
          <p:cNvPr id="122" name="Google Shape;12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6700" y="2132075"/>
            <a:ext cx="1261200" cy="1903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3" name="Google Shape;123;p19"/>
          <p:cNvSpPr txBox="1"/>
          <p:nvPr/>
        </p:nvSpPr>
        <p:spPr>
          <a:xfrm>
            <a:off x="5462050" y="1571963"/>
            <a:ext cx="16101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100">
                <a:solidFill>
                  <a:schemeClr val="dk2"/>
                </a:solidFill>
              </a:rPr>
              <a:t>馬利筋</a:t>
            </a:r>
            <a:endParaRPr sz="3100">
              <a:solidFill>
                <a:schemeClr val="dk2"/>
              </a:solidFill>
            </a:endParaRPr>
          </a:p>
        </p:txBody>
      </p:sp>
      <p:pic>
        <p:nvPicPr>
          <p:cNvPr id="124" name="Google Shape;124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55975" y="2283225"/>
            <a:ext cx="1896000" cy="1420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/>
        </p:nvSpPr>
        <p:spPr>
          <a:xfrm>
            <a:off x="906700" y="708875"/>
            <a:ext cx="4953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30" name="Google Shape;130;p20"/>
          <p:cNvSpPr txBox="1">
            <a:spLocks noGrp="1"/>
          </p:cNvSpPr>
          <p:nvPr>
            <p:ph type="ctrTitle"/>
          </p:nvPr>
        </p:nvSpPr>
        <p:spPr>
          <a:xfrm>
            <a:off x="623400" y="461400"/>
            <a:ext cx="8520600" cy="101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900"/>
              <a:t>生活史</a:t>
            </a:r>
            <a:endParaRPr sz="6900"/>
          </a:p>
        </p:txBody>
      </p:sp>
      <p:sp>
        <p:nvSpPr>
          <p:cNvPr id="131" name="Google Shape;131;p20"/>
          <p:cNvSpPr txBox="1">
            <a:spLocks noGrp="1"/>
          </p:cNvSpPr>
          <p:nvPr>
            <p:ph type="subTitle" idx="1"/>
          </p:nvPr>
        </p:nvSpPr>
        <p:spPr>
          <a:xfrm>
            <a:off x="1901700" y="1724575"/>
            <a:ext cx="6108600" cy="18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rgbClr val="00FFFF"/>
                </a:solidFill>
              </a:rPr>
              <a:t>成長過程大約25天</a:t>
            </a:r>
            <a:endParaRPr sz="4800">
              <a:solidFill>
                <a:srgbClr val="00FFF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rgbClr val="FF00FF"/>
                </a:solidFill>
              </a:rPr>
              <a:t>幼蟲要花16日到12日</a:t>
            </a:r>
            <a:endParaRPr sz="4800">
              <a:solidFill>
                <a:srgbClr val="FF00F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rgbClr val="9900FF"/>
                </a:solidFill>
              </a:rPr>
              <a:t>蛹要9日到15日會羽化</a:t>
            </a:r>
            <a:endParaRPr sz="4800">
              <a:solidFill>
                <a:srgbClr val="9900F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rgbClr val="9900FF"/>
                </a:solidFill>
              </a:rPr>
              <a:t>成蟲有7天的生命</a:t>
            </a:r>
            <a:endParaRPr sz="4800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</Words>
  <Application>Microsoft Office PowerPoint</Application>
  <PresentationFormat>如螢幕大小 (16:9)</PresentationFormat>
  <Paragraphs>28</Paragraphs>
  <Slides>8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0" baseType="lpstr">
      <vt:lpstr>Arial</vt:lpstr>
      <vt:lpstr>Simple Light</vt:lpstr>
      <vt:lpstr>組員:許芷容、詹莉亞、江芯艾、胡葦宸</vt:lpstr>
      <vt:lpstr> 成長過程</vt:lpstr>
      <vt:lpstr>PowerPoint 簡報</vt:lpstr>
      <vt:lpstr>外觀</vt:lpstr>
      <vt:lpstr>PowerPoint 簡報</vt:lpstr>
      <vt:lpstr>PowerPoint 簡報</vt:lpstr>
      <vt:lpstr>食物</vt:lpstr>
      <vt:lpstr>生活史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組員:許芷容、詹莉亞、江芯艾、胡葦宸</dc:title>
  <dc:creator>章惠民</dc:creator>
  <cp:lastModifiedBy>惠民 章</cp:lastModifiedBy>
  <cp:revision>1</cp:revision>
  <dcterms:modified xsi:type="dcterms:W3CDTF">2024-01-10T09:44:49Z</dcterms:modified>
</cp:coreProperties>
</file>