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3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44bfaac5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44bfaac5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31b5d8b8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31b5d8b8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31b5d8b8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31b5d8b8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1b5d8b8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31b5d8b8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31b5d8b8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31b5d8b8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31b5d8b8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631b5d8b8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42eb62ff4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42eb62ff4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42eb62ff4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42eb62ff4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02725" y="3643200"/>
            <a:ext cx="8520600" cy="9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988">
                <a:solidFill>
                  <a:srgbClr val="0000FF"/>
                </a:solidFill>
              </a:rPr>
              <a:t>淡色小紋青斑蝶</a:t>
            </a:r>
            <a:endParaRPr sz="2988"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8850" y="2052300"/>
            <a:ext cx="8520600" cy="15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38761D"/>
                </a:solidFill>
              </a:rPr>
              <a:t>組員 : 朱宸楷、陶立凡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田艾芯、朱芷暄 第三組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300" y="786650"/>
            <a:ext cx="3910500" cy="2738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428"/>
              <a:buFont typeface="Arial"/>
              <a:buNone/>
            </a:pPr>
            <a:r>
              <a:rPr lang="zh-TW" sz="3500"/>
              <a:t>蜜源植物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400">
                <a:solidFill>
                  <a:srgbClr val="4D5156"/>
                </a:solidFill>
                <a:highlight>
                  <a:schemeClr val="lt1"/>
                </a:highlight>
              </a:rPr>
              <a:t>澤蘭屬多種植物、馬利筋、馬纓丹等繁星花</a:t>
            </a:r>
            <a:endParaRPr sz="3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200" y="2372125"/>
            <a:ext cx="2836500" cy="2453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251175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淡色小紋青斑蝶的一生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500" y="1440813"/>
            <a:ext cx="1653300" cy="110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0250" y="1416100"/>
            <a:ext cx="1712100" cy="1149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8550" y="3384025"/>
            <a:ext cx="1873800" cy="124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9500" y="3416113"/>
            <a:ext cx="1773000" cy="1185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4534425" y="1803100"/>
            <a:ext cx="655200" cy="37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flipH="1">
            <a:off x="4561200" y="3752750"/>
            <a:ext cx="688200" cy="37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 rot="5400000">
            <a:off x="6504700" y="2787050"/>
            <a:ext cx="583200" cy="37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654650" y="2615675"/>
            <a:ext cx="363000" cy="572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0000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638900" y="915100"/>
            <a:ext cx="11436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6D9EEB"/>
                </a:solidFill>
              </a:rPr>
              <a:t>卵</a:t>
            </a:r>
            <a:endParaRPr sz="1800">
              <a:solidFill>
                <a:srgbClr val="6D9EEB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315900" y="915100"/>
            <a:ext cx="15960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1C232"/>
                </a:solidFill>
              </a:rPr>
              <a:t>幼蟲</a:t>
            </a:r>
            <a:endParaRPr sz="1800">
              <a:solidFill>
                <a:srgbClr val="F1C23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488300" y="4601125"/>
            <a:ext cx="14448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6AA84F"/>
                </a:solidFill>
              </a:rPr>
              <a:t>成蟲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478350" y="4633225"/>
            <a:ext cx="19416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3C78D8"/>
                </a:solidFill>
              </a:rPr>
              <a:t>蛹</a:t>
            </a:r>
            <a:endParaRPr sz="18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47875" y="393325"/>
            <a:ext cx="18744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420"/>
              <a:t>蜜源植物</a:t>
            </a:r>
            <a:endParaRPr sz="2420"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554725" y="1115625"/>
            <a:ext cx="843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0000FF"/>
                </a:solidFill>
              </a:rPr>
              <a:t>食物:各種野花花蜜，長橞木、大花咸豐草、金露花</a:t>
            </a:r>
            <a:endParaRPr sz="2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rgbClr val="0000FF"/>
                </a:solidFill>
              </a:rPr>
              <a:t>馬櫻丹、幼蟲食草等。</a:t>
            </a:r>
            <a:endParaRPr sz="2000">
              <a:solidFill>
                <a:srgbClr val="0000FF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500" y="2650388"/>
            <a:ext cx="2340300" cy="171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1042" y="2650400"/>
            <a:ext cx="3012600" cy="171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4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天敵: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050" y="3494550"/>
            <a:ext cx="2766600" cy="154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475" y="3490761"/>
            <a:ext cx="2356800" cy="168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9300" y="3434050"/>
            <a:ext cx="2388300" cy="1641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9025" y="1423800"/>
            <a:ext cx="2438700" cy="148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5888" y="1423788"/>
            <a:ext cx="2356800" cy="148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128575" y="1017600"/>
            <a:ext cx="3000000" cy="1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500">
                <a:solidFill>
                  <a:srgbClr val="38761D"/>
                </a:solidFill>
                <a:highlight>
                  <a:schemeClr val="lt1"/>
                </a:highlight>
              </a:rPr>
              <a:t>蜘蛛、螳螂、青蛙、蜻蜓、鳥類等......</a:t>
            </a:r>
            <a:endParaRPr sz="3500">
              <a:solidFill>
                <a:srgbClr val="38761D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棲息地: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9900FF"/>
                </a:solidFill>
              </a:rPr>
              <a:t>台灣全島，在1000m~1500m的平原至山丘</a:t>
            </a:r>
            <a:endParaRPr sz="200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rgbClr val="9900FF"/>
                </a:solidFill>
              </a:rPr>
              <a:t>都可見到。</a:t>
            </a:r>
            <a:endParaRPr sz="2000">
              <a:solidFill>
                <a:srgbClr val="9900FF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675" y="2193550"/>
            <a:ext cx="3888000" cy="2650800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67925" y="434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卵的特徵: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7225" y="1457700"/>
            <a:ext cx="8982000" cy="3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zh-TW" sz="2050"/>
              <a:t>顏色:</a:t>
            </a:r>
            <a:r>
              <a:rPr lang="zh-TW" sz="2050">
                <a:solidFill>
                  <a:srgbClr val="FCE5CD"/>
                </a:solidFill>
              </a:rPr>
              <a:t>米白色</a:t>
            </a:r>
            <a:endParaRPr sz="2050">
              <a:solidFill>
                <a:srgbClr val="FCE5C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>
                <a:solidFill>
                  <a:schemeClr val="dk1"/>
                </a:solidFill>
              </a:rPr>
              <a:t>特點：</a:t>
            </a:r>
            <a:r>
              <a:rPr lang="zh-TW" sz="2300">
                <a:solidFill>
                  <a:srgbClr val="202124"/>
                </a:solidFill>
                <a:highlight>
                  <a:schemeClr val="lt1"/>
                </a:highlight>
              </a:rPr>
              <a:t>下翅中室內有兩道基部相連的青斑，下方則有兩個倒斜的V形細小青斑</a:t>
            </a:r>
            <a:r>
              <a:rPr lang="zh-TW" sz="2500">
                <a:solidFill>
                  <a:srgbClr val="202124"/>
                </a:solidFill>
                <a:highlight>
                  <a:schemeClr val="lt1"/>
                </a:highlight>
              </a:rPr>
              <a:t>。</a:t>
            </a:r>
            <a:endParaRPr sz="140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205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2050"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400" y="2571750"/>
            <a:ext cx="2655000" cy="2049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幼蟲特徵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顏色 : </a:t>
            </a:r>
            <a:r>
              <a:rPr lang="zh-TW" sz="2500">
                <a:solidFill>
                  <a:srgbClr val="EAE10D"/>
                </a:solidFill>
              </a:rPr>
              <a:t>黃色</a:t>
            </a:r>
            <a:r>
              <a:rPr lang="zh-TW" sz="2500"/>
              <a:t>、</a:t>
            </a:r>
            <a:r>
              <a:rPr lang="zh-TW" sz="2500">
                <a:solidFill>
                  <a:srgbClr val="BECD1B"/>
                </a:solidFill>
              </a:rPr>
              <a:t>米黃色</a:t>
            </a:r>
            <a:r>
              <a:rPr lang="zh-TW" sz="2500"/>
              <a:t>或</a:t>
            </a:r>
            <a:r>
              <a:rPr lang="zh-TW" sz="2500">
                <a:solidFill>
                  <a:srgbClr val="FCE5CD"/>
                </a:solidFill>
                <a:highlight>
                  <a:schemeClr val="lt1"/>
                </a:highlight>
              </a:rPr>
              <a:t>米白色</a:t>
            </a:r>
            <a:r>
              <a:rPr lang="zh-TW" sz="2500"/>
              <a:t>、黑色。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500"/>
              <a:t>特點 : </a:t>
            </a:r>
            <a:r>
              <a:rPr lang="zh-TW" sz="2500">
                <a:solidFill>
                  <a:srgbClr val="202124"/>
                </a:solidFill>
                <a:highlight>
                  <a:schemeClr val="lt1"/>
                </a:highlight>
              </a:rPr>
              <a:t>幼蟲</a:t>
            </a:r>
            <a:r>
              <a:rPr lang="zh-TW" sz="2500">
                <a:solidFill>
                  <a:srgbClr val="040C28"/>
                </a:solidFill>
              </a:rPr>
              <a:t>體背是米黃色或米白色，各體節都有黑色橫紋，而體側下緣是黃色。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650" y="2949950"/>
            <a:ext cx="2779800" cy="1565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251175" y="399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/>
              <a:t>蛹的特徵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49525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/>
              <a:t>顏色 : </a:t>
            </a:r>
            <a:r>
              <a:rPr lang="zh-TW" sz="2500">
                <a:solidFill>
                  <a:srgbClr val="58CF11"/>
                </a:solidFill>
              </a:rPr>
              <a:t>綠色</a:t>
            </a:r>
            <a:endParaRPr sz="2500">
              <a:solidFill>
                <a:srgbClr val="58CF1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500"/>
              <a:t>特點 : </a:t>
            </a:r>
            <a:r>
              <a:rPr lang="zh-TW" sz="2500">
                <a:solidFill>
                  <a:srgbClr val="93C47D"/>
                </a:solidFill>
              </a:rPr>
              <a:t>背方最寬處有一條銀白色的橫紋顏色 。</a:t>
            </a:r>
            <a:endParaRPr sz="2500">
              <a:solidFill>
                <a:srgbClr val="93C47D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25" y="2571750"/>
            <a:ext cx="3093600" cy="221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如螢幕大小 (16:9)</PresentationFormat>
  <Paragraphs>60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淡色小紋青斑蝶</vt:lpstr>
      <vt:lpstr>蜜源植物 </vt:lpstr>
      <vt:lpstr>淡色小紋青斑蝶的一生</vt:lpstr>
      <vt:lpstr>蜜源植物</vt:lpstr>
      <vt:lpstr>天敵:</vt:lpstr>
      <vt:lpstr>棲息地:</vt:lpstr>
      <vt:lpstr>卵的特徵:</vt:lpstr>
      <vt:lpstr>幼蟲特徵 </vt:lpstr>
      <vt:lpstr>蛹的特徵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淡色小紋青斑蝶</dc:title>
  <dc:creator>章惠民</dc:creator>
  <cp:lastModifiedBy>惠民 章</cp:lastModifiedBy>
  <cp:revision>1</cp:revision>
  <dcterms:modified xsi:type="dcterms:W3CDTF">2024-01-10T09:40:37Z</dcterms:modified>
</cp:coreProperties>
</file>