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02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91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99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55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7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01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23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41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5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84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3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82FA-F0B2-480C-86AC-5E47CD568BE4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8B9A-A125-476B-AC16-A8D3A6A7D5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036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11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27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97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79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45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8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47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99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86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8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9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2017-12-20T02:08:33Z</dcterms:created>
  <dcterms:modified xsi:type="dcterms:W3CDTF">2017-12-20T02:08:52Z</dcterms:modified>
</cp:coreProperties>
</file>