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DC891A"/>
    <a:srgbClr val="996600"/>
    <a:srgbClr val="EB3E31"/>
    <a:srgbClr val="C7E971"/>
    <a:srgbClr val="B27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660"/>
  </p:normalViewPr>
  <p:slideViewPr>
    <p:cSldViewPr>
      <p:cViewPr>
        <p:scale>
          <a:sx n="30" d="100"/>
          <a:sy n="30" d="100"/>
        </p:scale>
        <p:origin x="-1818" y="-9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9E2FD-CE67-4479-A175-3649BABE3BB7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1DFF4-1FFC-4021-BE24-DE93B3846F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29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1DFF4-1FFC-4021-BE24-DE93B3846F9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556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14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7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23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94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62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98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94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424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46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2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3D4A8"/>
            </a:gs>
            <a:gs pos="45000">
              <a:srgbClr val="21D6E0"/>
            </a:gs>
            <a:gs pos="90000">
              <a:srgbClr val="0087E6"/>
            </a:gs>
            <a:gs pos="100000">
              <a:srgbClr val="005CBF">
                <a:alpha val="9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4096-745B-48CC-B122-470C6EBD0C79}" type="datetimeFigureOut">
              <a:rPr lang="zh-TW" altLang="en-US" smtClean="0"/>
              <a:t>2016/12/23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5539-4AFF-414E-A952-CBB1B2382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2063" y="23924963"/>
            <a:ext cx="21410613" cy="635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流程圖: 文件 15"/>
          <p:cNvSpPr/>
          <p:nvPr/>
        </p:nvSpPr>
        <p:spPr>
          <a:xfrm>
            <a:off x="0" y="-53701"/>
            <a:ext cx="21386800" cy="547260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9762" y="5418907"/>
            <a:ext cx="20837442" cy="251307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拉筋的目的主要是伸展「</a:t>
            </a:r>
            <a:r>
              <a:rPr lang="zh-TW" altLang="en-US" sz="9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  <a:cs typeface="Browallia New" panose="020B0604020202020204" pitchFamily="34" charset="-34"/>
              </a:rPr>
              <a:t>肌肉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」，把糾結緊繃的肌肉延展開來，達到放鬆、舒緩的效果。拉長過的肌肉重量不會變，拉筋屬於</a:t>
            </a:r>
            <a:r>
              <a:rPr lang="zh-TW" altLang="en-US" sz="9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  <a:cs typeface="Browallia New" panose="020B0604020202020204" pitchFamily="34" charset="-34"/>
              </a:rPr>
              <a:t>靜態動作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，不會有燃脂效用，脂肪量沒變的情況下，當然不會瘦囉！不過拉筋可以伸展緊繃的肌群，減緩身體痠痛，適時拉筋也能讓肌肉線條更好看什麼時候該拉筋？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zh-TW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久坐、久站、維持同個姿勢超過一小時</a:t>
            </a:r>
            <a:r>
              <a:rPr lang="zh-TW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。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Browallia New" panose="020B0604020202020204" pitchFamily="34" charset="-34"/>
            </a:endParaRPr>
          </a:p>
          <a:p>
            <a:pPr marL="1371600" indent="-1371600" algn="l">
              <a:buFont typeface="+mj-lt"/>
              <a:buAutoNum type="arabicPeriod"/>
            </a:pPr>
            <a:r>
              <a:rPr lang="zh-TW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運動後伸展肌群，會有較好看的肌肉線條。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Browallia New" panose="020B0604020202020204" pitchFamily="34" charset="-34"/>
            </a:endParaRPr>
          </a:p>
          <a:p>
            <a:pPr marL="1371600" indent="-1371600" algn="l">
              <a:buFont typeface="+mj-lt"/>
              <a:buAutoNum type="arabicPeriod"/>
            </a:pPr>
            <a:r>
              <a:rPr lang="zh-TW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睡覺前舒緩幫助睡眠。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Browallia New" panose="020B0604020202020204" pitchFamily="34" charset="-34"/>
            </a:endParaRPr>
          </a:p>
          <a:p>
            <a:pPr algn="l"/>
            <a:endParaRPr lang="en-US" altLang="zh-TW" sz="10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Browallia New" panose="020B0604020202020204" pitchFamily="34" charset="-34"/>
            </a:endParaRPr>
          </a:p>
          <a:p>
            <a:pPr algn="l">
              <a:spcAft>
                <a:spcPts val="1200"/>
              </a:spcAft>
            </a:pPr>
            <a:r>
              <a:rPr lang="zh-TW" altLang="en-US" sz="10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拉筋是生活中不可或缺的舒緩方法</a:t>
            </a:r>
            <a:r>
              <a:rPr lang="zh-TW" altLang="en-US" sz="9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，</a:t>
            </a:r>
            <a:r>
              <a:rPr lang="zh-TW" altLang="en-US" sz="10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rowallia New" panose="020B0604020202020204" pitchFamily="34" charset="-34"/>
              </a:rPr>
              <a:t>可以拉一拉不常運動到的肌群，讓身體更放鬆。</a:t>
            </a:r>
          </a:p>
          <a:p>
            <a:pPr algn="l"/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-234858" y="752610"/>
            <a:ext cx="21621658" cy="33701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21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拉筋就能變瘦嗎</a:t>
            </a:r>
            <a:r>
              <a:rPr lang="en-US" altLang="zh-TW" sz="21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zh-TW" altLang="en-US" sz="213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心形 30"/>
          <p:cNvSpPr/>
          <p:nvPr/>
        </p:nvSpPr>
        <p:spPr>
          <a:xfrm rot="1436154">
            <a:off x="19506824" y="21310017"/>
            <a:ext cx="1512168" cy="1170130"/>
          </a:xfrm>
          <a:prstGeom prst="hear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套索 3"/>
          <p:cNvSpPr/>
          <p:nvPr/>
        </p:nvSpPr>
        <p:spPr>
          <a:xfrm rot="4383688">
            <a:off x="15085888" y="21260667"/>
            <a:ext cx="1584176" cy="1656184"/>
          </a:xfrm>
          <a:prstGeom prst="chord">
            <a:avLst/>
          </a:prstGeom>
          <a:solidFill>
            <a:srgbClr val="DC89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套索 8"/>
          <p:cNvSpPr/>
          <p:nvPr/>
        </p:nvSpPr>
        <p:spPr>
          <a:xfrm rot="9213693">
            <a:off x="17820014" y="21260667"/>
            <a:ext cx="1584176" cy="1656184"/>
          </a:xfrm>
          <a:prstGeom prst="chord">
            <a:avLst/>
          </a:prstGeom>
          <a:solidFill>
            <a:srgbClr val="DC89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橢圓 1"/>
          <p:cNvSpPr/>
          <p:nvPr/>
        </p:nvSpPr>
        <p:spPr>
          <a:xfrm>
            <a:off x="15373920" y="21645620"/>
            <a:ext cx="3816424" cy="3622993"/>
          </a:xfrm>
          <a:prstGeom prst="ellipse">
            <a:avLst/>
          </a:prstGeom>
          <a:solidFill>
            <a:srgbClr val="DC89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6454040" y="22484803"/>
            <a:ext cx="446875" cy="972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7735357" y="22484803"/>
            <a:ext cx="446875" cy="972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7102112" y="23708939"/>
            <a:ext cx="453225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手繪多邊形 37"/>
          <p:cNvSpPr/>
          <p:nvPr/>
        </p:nvSpPr>
        <p:spPr>
          <a:xfrm>
            <a:off x="16646167" y="24275210"/>
            <a:ext cx="1464057" cy="760464"/>
          </a:xfrm>
          <a:custGeom>
            <a:avLst/>
            <a:gdLst>
              <a:gd name="connsiteX0" fmla="*/ 0 w 1464057"/>
              <a:gd name="connsiteY0" fmla="*/ 66749 h 760464"/>
              <a:gd name="connsiteX1" fmla="*/ 1450428 w 1464057"/>
              <a:gd name="connsiteY1" fmla="*/ 66749 h 760464"/>
              <a:gd name="connsiteX2" fmla="*/ 693683 w 1464057"/>
              <a:gd name="connsiteY2" fmla="*/ 760431 h 760464"/>
              <a:gd name="connsiteX3" fmla="*/ 126124 w 1464057"/>
              <a:gd name="connsiteY3" fmla="*/ 98280 h 76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4057" h="760464">
                <a:moveTo>
                  <a:pt x="0" y="66749"/>
                </a:moveTo>
                <a:cubicBezTo>
                  <a:pt x="667407" y="8942"/>
                  <a:pt x="1334814" y="-48865"/>
                  <a:pt x="1450428" y="66749"/>
                </a:cubicBezTo>
                <a:cubicBezTo>
                  <a:pt x="1566042" y="182363"/>
                  <a:pt x="914400" y="755176"/>
                  <a:pt x="693683" y="760431"/>
                </a:cubicBezTo>
                <a:cubicBezTo>
                  <a:pt x="472966" y="765686"/>
                  <a:pt x="162910" y="145577"/>
                  <a:pt x="126124" y="98280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0" name="弧形 39"/>
          <p:cNvSpPr/>
          <p:nvPr/>
        </p:nvSpPr>
        <p:spPr>
          <a:xfrm>
            <a:off x="16937866" y="21993431"/>
            <a:ext cx="1677361" cy="174197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弧形 41"/>
          <p:cNvSpPr/>
          <p:nvPr/>
        </p:nvSpPr>
        <p:spPr>
          <a:xfrm rot="15464883">
            <a:off x="15882375" y="22049561"/>
            <a:ext cx="1677361" cy="174197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18270889" y="23564923"/>
            <a:ext cx="1077943" cy="288032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15229904" y="23564923"/>
            <a:ext cx="1077943" cy="288032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6958096" y="28821507"/>
            <a:ext cx="49685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105</a:t>
            </a:r>
            <a:r>
              <a:rPr lang="zh-TW" altLang="en-US" sz="2800" dirty="0" smtClean="0"/>
              <a:t>年環保志工社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陳妙榆、廖芷靈、曾文杰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200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167</Words>
  <Application>Microsoft Office PowerPoint</Application>
  <PresentationFormat>自訂</PresentationFormat>
  <Paragraphs>9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拉筋就能變瘦嗎?</dc:title>
  <dc:creator>Master</dc:creator>
  <cp:lastModifiedBy>ymhs341</cp:lastModifiedBy>
  <cp:revision>9</cp:revision>
  <dcterms:created xsi:type="dcterms:W3CDTF">2016-12-21T13:28:25Z</dcterms:created>
  <dcterms:modified xsi:type="dcterms:W3CDTF">2016-12-23T02:45:32Z</dcterms:modified>
</cp:coreProperties>
</file>