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22B17A-7834-42B4-A8BF-BC64554C6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6B7F284-123D-431B-BE24-ACCD43D48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16A31D-06FC-4E0D-B9F0-E9CCFC0D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1700FB-05A3-488A-B5C1-E6A01BD8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563778-AC52-4D7A-9E79-07B17356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91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80811F-2410-46DA-B37D-23DA8CD5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AED54C-5B14-4437-918C-075C65602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54205-15FE-4990-ACAE-9BD93D46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2408F1-12DC-4E56-B5CE-FA664EF0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D7B664-F615-4E8C-ABAA-5BF4E477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82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2C3464A-21A1-43AD-94A5-6EC3D3ACA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FBC599-AB83-47C5-9EB2-93F2A0C0C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2BD8B8-27A2-4FA8-8C8E-A9F7F1AF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2FD921-4E3F-4EB3-AD5C-1A07D5E1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261AD3-D18E-4F8A-A762-989B45B9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10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18F07D-6250-48A9-899F-EB033A5C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022FB4-838A-4DA1-8A79-71B0C5805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972F3C-7F8E-4930-9285-A91FE4C2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51C215-EAF4-4158-A630-E42686ED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882BDA-A7AC-4639-8ED8-6DF4FEA5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8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71C42D-16EC-4B7D-9BC5-024FCE2E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F2FD6B-4933-4022-B0FA-40DE02127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0195E1-E1F3-4BED-B1A7-EB450B43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DF8CA-8F3E-46B5-93D8-DCB04735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432CB7-B7E8-4129-BAA1-F8148DDC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36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C49821-8920-4C18-871A-C7C1D0BD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F2365-E8E6-45CD-89C4-F8A1D7857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EAD0388-98C0-402F-BCA5-6519961E7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E41E16-F72C-4DCE-9E57-BF38B523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2F8DCC-87A9-4CB5-B51C-3DE0BE53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3F6F29-EDD8-4CA6-B930-1FBBD0C7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77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13756-D2E2-4430-8C8C-6C077ABF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ADDC8F-7AFB-4174-93A1-B5C70E547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EFAAE15-E911-4E90-9EC4-0349EE988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ED9272E-A04D-4724-98B2-B8F7E7C64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A9A60E4-6235-4C6C-9CCD-7BD9C48ED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DDE5969-668F-4F53-A382-9CC920A9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7FC231-4603-45DD-A24B-D995FB5D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BF32A81-83A8-449E-AD19-D60163E4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88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59FF5-D431-44C7-9C1B-BF2E9B4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8CE188-EE53-41CB-8E26-27CF3710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4AF75F-9BDE-4B88-8EB4-51C4DCB1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B474E6-70F4-4586-B4E8-EBD6B14F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11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59E5468-46D4-484B-907C-AECCA76D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445CE50-5F7B-4601-B2EB-E0BA6493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F0CD2F-CC8C-43CD-A6E7-E2A6906D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56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0BC90D-4C39-47B4-AA0F-0F1EAB18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B4B46-02C2-4B4A-821B-FA3EBB02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23F0BE-C1F7-4190-B6A7-72D336718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FFC01C-C569-42C4-A611-3189CFC4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B421DD-2307-4827-AB19-828518A3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608956-DC64-481A-8829-2D8F477C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8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15B335-3B90-4517-BC85-F60467BB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0E9EF8B-5A37-4962-8650-DC33751B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DBBE34-B8D1-4620-8FEE-03F09A7F1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E5E639-1CEF-47EB-AE03-C06E79B4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0866B1-1E91-461D-B236-378E9830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CCF47D-AC3A-466F-8E22-6B436AEA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39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3A07D57-29D8-4382-9AB9-FEE3D4AA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7EF8B3-DAFF-4C48-8476-45319D23D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0849D1-2E43-440E-BF2C-1D1068FA7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85D3-9229-4BC7-8AF5-E94EFC4FB1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6598FE-1A3C-461D-A3AE-EE70F4B9A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D3AFD2-6895-4DA8-BC57-6E87C6FA1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F5A2-C390-4A22-8A7D-C81C35BD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24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C2CDACD-7755-4685-9BDB-290D5314140F}"/>
              </a:ext>
            </a:extLst>
          </p:cNvPr>
          <p:cNvSpPr/>
          <p:nvPr/>
        </p:nvSpPr>
        <p:spPr>
          <a:xfrm>
            <a:off x="1698512" y="829732"/>
            <a:ext cx="8032969" cy="29294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7200" dirty="0">
                <a:ln w="19050">
                  <a:solidFill>
                    <a:schemeClr val="bg1"/>
                  </a:solidFill>
                </a:ln>
                <a:solidFill>
                  <a:srgbClr val="99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7200" dirty="0">
                <a:ln w="19050">
                  <a:solidFill>
                    <a:schemeClr val="bg1"/>
                  </a:solidFill>
                </a:ln>
                <a:solidFill>
                  <a:srgbClr val="99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7200" b="0" cap="none" spc="0" dirty="0">
              <a:ln w="19050">
                <a:solidFill>
                  <a:schemeClr val="bg1"/>
                </a:solidFill>
              </a:ln>
              <a:solidFill>
                <a:srgbClr val="99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D4DE1D-2CBC-4B48-A746-5529FE74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71" y="2294465"/>
            <a:ext cx="3508022" cy="26310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14150D1-5711-42D2-8EF7-1511BE1F9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678431"/>
            <a:ext cx="6337364" cy="416153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9B4C142-8214-4B32-8107-DD5DB1202A3B}"/>
              </a:ext>
            </a:extLst>
          </p:cNvPr>
          <p:cNvSpPr txBox="1"/>
          <p:nvPr/>
        </p:nvSpPr>
        <p:spPr>
          <a:xfrm>
            <a:off x="4267200" y="1427649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E4108E-91A7-4A00-946D-5E786ACBFC9C}"/>
              </a:ext>
            </a:extLst>
          </p:cNvPr>
          <p:cNvSpPr txBox="1"/>
          <p:nvPr/>
        </p:nvSpPr>
        <p:spPr>
          <a:xfrm>
            <a:off x="10083800" y="5113867"/>
            <a:ext cx="186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403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30</a:t>
            </a:r>
            <a:endParaRPr lang="zh-TW" altLang="en-US" dirty="0"/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F575EC6A-F93A-46EA-A909-E2EC11B82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03-music">
            <a:hlinkClick r:id="" action="ppaction://media"/>
            <a:extLst>
              <a:ext uri="{FF2B5EF4-FFF2-40B4-BE49-F238E27FC236}">
                <a16:creationId xmlns:a16="http://schemas.microsoft.com/office/drawing/2014/main" id="{BDE1F135-AA42-4397-AE8A-751B9229D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33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DC4285D-9839-412F-94E2-9059B487D626}"/>
              </a:ext>
            </a:extLst>
          </p:cNvPr>
          <p:cNvSpPr txBox="1"/>
          <p:nvPr/>
        </p:nvSpPr>
        <p:spPr>
          <a:xfrm>
            <a:off x="2276099" y="435983"/>
            <a:ext cx="81703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6"/>
                </a:solidFill>
                <a:latin typeface="華康勘亭流外字集" panose="03000909000000000000" pitchFamily="65" charset="-120"/>
                <a:ea typeface="華康勘亭流外字集" panose="03000909000000000000" pitchFamily="65" charset="-120"/>
              </a:rPr>
              <a:t>這裡超好玩 </a:t>
            </a:r>
            <a:r>
              <a:rPr lang="en-US" altLang="zh-TW" sz="4400" dirty="0">
                <a:solidFill>
                  <a:schemeClr val="accent6">
                    <a:lumMod val="75000"/>
                  </a:schemeClr>
                </a:solidFill>
                <a:latin typeface="華康勘亭流外字集" panose="03000909000000000000" pitchFamily="65" charset="-120"/>
                <a:ea typeface="華康勘亭流外字集" panose="03000909000000000000" pitchFamily="65" charset="-120"/>
              </a:rPr>
              <a:t>So much fun here</a:t>
            </a:r>
          </a:p>
          <a:p>
            <a:endParaRPr lang="en-US" altLang="zh-TW" sz="4400" dirty="0">
              <a:latin typeface="華康勘亭流外字集" panose="03000909000000000000" pitchFamily="65" charset="-120"/>
              <a:ea typeface="華康勘亭流外字集" panose="03000909000000000000" pitchFamily="65" charset="-120"/>
            </a:endParaRPr>
          </a:p>
          <a:p>
            <a:endParaRPr lang="en-US" altLang="zh-TW" sz="44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86A12D9-08AD-4BCA-917C-201C33E1859C}"/>
              </a:ext>
            </a:extLst>
          </p:cNvPr>
          <p:cNvGrpSpPr/>
          <p:nvPr/>
        </p:nvGrpSpPr>
        <p:grpSpPr>
          <a:xfrm rot="20867019">
            <a:off x="1110743" y="1673687"/>
            <a:ext cx="5101511" cy="3594204"/>
            <a:chOff x="1126691" y="1809168"/>
            <a:chExt cx="5101511" cy="345684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D04388A-9A4E-42A2-B0B6-4286C8B48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140" y="2209800"/>
              <a:ext cx="2263941" cy="199813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647B8B9-6F46-44B4-AC61-7F8AB91AD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691" y="1809168"/>
              <a:ext cx="5101511" cy="3456845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1067BAB-D10A-4694-BBD5-A8FB359DC706}"/>
                </a:ext>
              </a:extLst>
            </p:cNvPr>
            <p:cNvSpPr txBox="1"/>
            <p:nvPr/>
          </p:nvSpPr>
          <p:spPr>
            <a:xfrm>
              <a:off x="3249140" y="4783667"/>
              <a:ext cx="1653060" cy="37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搭渡輪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2D7CA2CF-D4D7-40F2-94A3-09353F80A3A8}"/>
              </a:ext>
            </a:extLst>
          </p:cNvPr>
          <p:cNvGrpSpPr/>
          <p:nvPr/>
        </p:nvGrpSpPr>
        <p:grpSpPr>
          <a:xfrm rot="539280">
            <a:off x="6372185" y="1633320"/>
            <a:ext cx="4891389" cy="3920121"/>
            <a:chOff x="6163734" y="1819845"/>
            <a:chExt cx="4891389" cy="376476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9CB4E83-B315-4C8C-ABE4-2D3C23491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608" y="2379871"/>
              <a:ext cx="2779108" cy="2200596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10D49F5-159A-43CE-A4EC-AAB3742DE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734" y="1819845"/>
              <a:ext cx="4891389" cy="3764760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E7F6020-71CB-429D-8A74-502792F31F4C}"/>
                </a:ext>
              </a:extLst>
            </p:cNvPr>
            <p:cNvSpPr txBox="1"/>
            <p:nvPr/>
          </p:nvSpPr>
          <p:spPr>
            <a:xfrm>
              <a:off x="7696200" y="4707467"/>
              <a:ext cx="1185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C090503-1F1C-47CF-A5CB-087983468615}"/>
              </a:ext>
            </a:extLst>
          </p:cNvPr>
          <p:cNvSpPr/>
          <p:nvPr/>
        </p:nvSpPr>
        <p:spPr>
          <a:xfrm>
            <a:off x="2709332" y="544668"/>
            <a:ext cx="80856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4400" dirty="0"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r>
              <a:rPr lang="zh-TW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美味的小吃 </a:t>
            </a:r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25BD21-A96F-43B1-84FB-1E9DA6E04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2" y="2362200"/>
            <a:ext cx="2901835" cy="21870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22B610C-2C87-45B2-8974-AFED156AE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42" y="2304984"/>
            <a:ext cx="3056467" cy="2301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E1898B9-D865-4637-8F4A-C4147F962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84" y="2362200"/>
            <a:ext cx="3121026" cy="2301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ED8F680-A2F1-472D-9F78-9B736C22473B}"/>
              </a:ext>
            </a:extLst>
          </p:cNvPr>
          <p:cNvSpPr txBox="1"/>
          <p:nvPr/>
        </p:nvSpPr>
        <p:spPr>
          <a:xfrm>
            <a:off x="1176866" y="5223932"/>
            <a:ext cx="25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7030A0"/>
                </a:solidFill>
              </a:rPr>
              <a:t>阿婆鐵蛋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EE87C9-5004-4842-A032-31A568FDDA9E}"/>
              </a:ext>
            </a:extLst>
          </p:cNvPr>
          <p:cNvSpPr/>
          <p:nvPr/>
        </p:nvSpPr>
        <p:spPr>
          <a:xfrm>
            <a:off x="5838394" y="52239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7030A0"/>
                </a:solidFill>
              </a:rPr>
              <a:t>炸蝦捲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D452251-FFFF-438A-82FF-E5B18E816FBE}"/>
              </a:ext>
            </a:extLst>
          </p:cNvPr>
          <p:cNvSpPr/>
          <p:nvPr/>
        </p:nvSpPr>
        <p:spPr>
          <a:xfrm>
            <a:off x="9748014" y="51239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7030A0"/>
                </a:solidFill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6970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</Words>
  <Application>Microsoft Office PowerPoint</Application>
  <PresentationFormat>寬螢幕</PresentationFormat>
  <Paragraphs>12</Paragraphs>
  <Slides>3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華康勘亭流</vt:lpstr>
      <vt:lpstr>華康勘亭流外字集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2025-04-17T05:49:39Z</dcterms:created>
  <dcterms:modified xsi:type="dcterms:W3CDTF">2025-06-19T05:53:20Z</dcterms:modified>
</cp:coreProperties>
</file>