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661E37-0D03-4E40-A73D-CBC5F57A4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CAD10DD-21A7-43B2-AA8B-F77952B873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7F38319-579A-4E01-9598-974F0B318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8745-CE0D-4DD0-B36C-ABB55E47E33B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446DBB5-5DDC-4A73-9938-58A73B052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E34A96E-A869-4291-B64E-CA83ECA0C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12B2-1A77-422E-8137-7D2AF1DE2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7361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2381C5-0B98-414D-A80E-C207135D9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F5C175F-BF88-4715-AA9B-FEC87174B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7B44634-7E48-4871-8F06-38B3C9E81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8745-CE0D-4DD0-B36C-ABB55E47E33B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1D7A551-CDEA-4D0A-8F97-63757B0E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5DED502-4C3C-46D1-99EF-4DE22386F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12B2-1A77-422E-8137-7D2AF1DE2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8352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C01C653-C17E-4C60-B356-44466293E7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1659471-1C4C-429A-96B3-5BF94E0745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D01B8DD-2657-4260-B277-4354C7086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8745-CE0D-4DD0-B36C-ABB55E47E33B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0ED9BA7-B2CF-4748-AB1C-CDCDA78FB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5CC53C0-4550-4044-90F7-EF6FF227B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12B2-1A77-422E-8137-7D2AF1DE2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7290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8C63FF-6C83-4F66-8214-EBB3D182D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F6ED0E0-B68E-44C1-8832-F1936FFD1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E91629D-0A93-41AB-8B2F-7D47ACA1B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8745-CE0D-4DD0-B36C-ABB55E47E33B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CCB0348-8C52-4CB1-AC77-3C66B1D12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266F252-5A4B-4839-8E3C-D710A8541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12B2-1A77-422E-8137-7D2AF1DE2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0186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6C280E-FF5A-4ECA-BC8D-612596285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9ED6837-9086-476A-A22D-60080419F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4B2A86B-3D4C-4B68-8F0D-AE000B883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8745-CE0D-4DD0-B36C-ABB55E47E33B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0CBEF69-349A-4563-A7EA-EDD37167D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57D5109-24E0-462B-AE8E-08882F20C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12B2-1A77-422E-8137-7D2AF1DE2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4820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7E506D-128B-4298-91F4-E3B721BBD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2B988A-07BB-4272-A61B-4787AC5536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BAF5F51-B20C-44EC-A03D-AD0B4B7715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8585165-7624-4EA7-A6C2-1D1159EFE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8745-CE0D-4DD0-B36C-ABB55E47E33B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8FACE58-08E6-4E78-BAA6-4F7AC76F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5824640-4357-4F12-80B2-B050F80B4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12B2-1A77-422E-8137-7D2AF1DE2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6110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E005FD-2BD0-4D90-B7BD-A00542F4D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088161D-23A5-4467-A568-757BA585E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2C1ADC3-3904-457E-B37B-9925D6E9BF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AD8A12A-11D8-4033-9D67-CA344304E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04B666E-97CF-4B3C-8D69-C65BA047B1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27CC704-061B-4D4F-8C4B-54636B4D6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8745-CE0D-4DD0-B36C-ABB55E47E33B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AD4BE54C-C229-4899-80D8-3F06B5BF1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5F27C3A5-1F77-48AF-9008-F4DA89547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12B2-1A77-422E-8137-7D2AF1DE2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849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3815F5-4042-4BA4-BA71-053CE26CE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895C6C4-972A-4032-94C4-D9058A237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8745-CE0D-4DD0-B36C-ABB55E47E33B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7B3371E-BF20-4ECB-98DB-835875A2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12D1107-BB5F-48F8-91D7-109613BD5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12B2-1A77-422E-8137-7D2AF1DE2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454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0929FA1-105B-47E0-97FF-21D7CEF79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8745-CE0D-4DD0-B36C-ABB55E47E33B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086CCCC-14B2-4AC2-A881-D75A67844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FCAF7E6-8A17-4598-B348-BCBAB53FB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12B2-1A77-422E-8137-7D2AF1DE2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580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7FB02B-463F-4A9A-899C-6BD23BF7D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8D421C-ED43-40BB-99AF-9519E6943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43C4E21-7FEA-44E6-B0BF-5686F1D0A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DC06250-BFC7-46B2-93FE-EC574207F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8745-CE0D-4DD0-B36C-ABB55E47E33B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581930C-878A-40A8-A624-2B9DEEDE3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85CD76F-F44F-4FD3-8F01-479C392A8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12B2-1A77-422E-8137-7D2AF1DE2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3916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D9AD2A-B45A-4A5F-A1D7-574836B72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6D7930DD-506A-4E42-A6A1-46847A8CE7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A41963D-8586-4494-A40F-4B7A9B84F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B8EE56C-B783-428A-BDF6-931A18792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8745-CE0D-4DD0-B36C-ABB55E47E33B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238B167-BD3E-4305-8460-ABC3DDF25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7CFB49D-94EC-47BF-81C5-D8D97AC57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12B2-1A77-422E-8137-7D2AF1DE2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7843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710F34C-61A1-4FFD-B453-45680F6A2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2083D09-6095-4DAA-AB3E-18E308361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DD71475-D283-4A00-9FC6-4A31792E58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C8745-CE0D-4DD0-B36C-ABB55E47E33B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050A0AA-F95F-4A52-BDC0-9E518225AF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B8141D8-5BCF-407A-8FC8-34B68ECC0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712B2-1A77-422E-8137-7D2AF1DE2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984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6D74B00-E67E-4332-93D6-7FCB047EA944}"/>
              </a:ext>
            </a:extLst>
          </p:cNvPr>
          <p:cNvSpPr/>
          <p:nvPr/>
        </p:nvSpPr>
        <p:spPr>
          <a:xfrm>
            <a:off x="3159234" y="1138335"/>
            <a:ext cx="5873531" cy="2752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dirty="0">
                <a:ln w="0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校外教學 </a:t>
            </a:r>
            <a:r>
              <a:rPr lang="en-US" altLang="zh-TW" sz="6000" dirty="0">
                <a:ln w="0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Happy Go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5C13330-E1E7-41DD-ACED-56C68E194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934" y="2785534"/>
            <a:ext cx="3488265" cy="2616199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6EE2C276-8B07-40F2-89AA-A87722B403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267" y="2015067"/>
            <a:ext cx="6949544" cy="4563533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814F4317-DD8C-414A-805F-926AB3F59DF0}"/>
              </a:ext>
            </a:extLst>
          </p:cNvPr>
          <p:cNvSpPr txBox="1"/>
          <p:nvPr/>
        </p:nvSpPr>
        <p:spPr>
          <a:xfrm>
            <a:off x="4720165" y="1608667"/>
            <a:ext cx="2751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淡水八里一日遊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07A9CB2-887B-4E72-BB74-693D6467C48F}"/>
              </a:ext>
            </a:extLst>
          </p:cNvPr>
          <p:cNvSpPr txBox="1"/>
          <p:nvPr/>
        </p:nvSpPr>
        <p:spPr>
          <a:xfrm>
            <a:off x="10143067" y="5080631"/>
            <a:ext cx="257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班級：</a:t>
            </a:r>
            <a:r>
              <a:rPr lang="en-US" altLang="zh-TW" sz="2400" dirty="0"/>
              <a:t>403</a:t>
            </a:r>
          </a:p>
          <a:p>
            <a:r>
              <a:rPr lang="zh-TW" altLang="en-US" sz="2400" dirty="0"/>
              <a:t>座號：</a:t>
            </a:r>
            <a:r>
              <a:rPr lang="en-US" altLang="zh-TW" sz="2400" dirty="0"/>
              <a:t>08</a:t>
            </a:r>
            <a:endParaRPr lang="zh-TW" altLang="en-US" sz="2400" dirty="0"/>
          </a:p>
        </p:txBody>
      </p:sp>
      <p:pic>
        <p:nvPicPr>
          <p:cNvPr id="7" name="03-music">
            <a:hlinkClick r:id="" action="ppaction://media"/>
            <a:extLst>
              <a:ext uri="{FF2B5EF4-FFF2-40B4-BE49-F238E27FC236}">
                <a16:creationId xmlns:a16="http://schemas.microsoft.com/office/drawing/2014/main" id="{BA5EDB9A-7349-49A2-BCE4-5D50A74938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97066" y="17102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97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CE65946A-E932-499F-9F3D-32626D864EA3}"/>
              </a:ext>
            </a:extLst>
          </p:cNvPr>
          <p:cNvSpPr txBox="1"/>
          <p:nvPr/>
        </p:nvSpPr>
        <p:spPr>
          <a:xfrm>
            <a:off x="1540934" y="338667"/>
            <a:ext cx="873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FF0000"/>
                </a:solidFill>
                <a:latin typeface="華康相撲體(P)" panose="02010609000000000000" pitchFamily="49" charset="-120"/>
                <a:ea typeface="華康相撲體(P)" panose="02010609000000000000" pitchFamily="49" charset="-120"/>
              </a:rPr>
              <a:t>這裡超好玩 </a:t>
            </a:r>
            <a:r>
              <a:rPr lang="en-US" altLang="zh-TW" sz="4400" dirty="0">
                <a:solidFill>
                  <a:srgbClr val="0070C0"/>
                </a:solidFill>
                <a:latin typeface="華康相撲體(P)" panose="02010609000000000000" pitchFamily="49" charset="-120"/>
                <a:ea typeface="華康相撲體(P)" panose="02010609000000000000" pitchFamily="49" charset="-120"/>
              </a:rPr>
              <a:t>So much fun here</a:t>
            </a:r>
            <a:endParaRPr lang="zh-TW" altLang="en-US" sz="4400" dirty="0">
              <a:solidFill>
                <a:srgbClr val="0070C0"/>
              </a:solidFill>
              <a:latin typeface="華康相撲體(P)" panose="02010609000000000000" pitchFamily="49" charset="-120"/>
              <a:ea typeface="華康相撲體(P)" panose="02010609000000000000" pitchFamily="49" charset="-120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50F503E8-7D5D-4004-92B1-E0083752E864}"/>
              </a:ext>
            </a:extLst>
          </p:cNvPr>
          <p:cNvGrpSpPr/>
          <p:nvPr/>
        </p:nvGrpSpPr>
        <p:grpSpPr>
          <a:xfrm rot="21302652">
            <a:off x="502798" y="1987220"/>
            <a:ext cx="5593202" cy="3790021"/>
            <a:chOff x="502798" y="1987220"/>
            <a:chExt cx="5593202" cy="3790021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0B3CE0FA-306C-4A85-B7FC-DB25627D3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798" y="1987220"/>
              <a:ext cx="5593202" cy="3790021"/>
            </a:xfrm>
            <a:prstGeom prst="rect">
              <a:avLst/>
            </a:prstGeom>
          </p:spPr>
        </p:pic>
        <p:grpSp>
          <p:nvGrpSpPr>
            <p:cNvPr id="3" name="群組 2">
              <a:extLst>
                <a:ext uri="{FF2B5EF4-FFF2-40B4-BE49-F238E27FC236}">
                  <a16:creationId xmlns:a16="http://schemas.microsoft.com/office/drawing/2014/main" id="{92797453-C508-4459-AD71-116028566FFB}"/>
                </a:ext>
              </a:extLst>
            </p:cNvPr>
            <p:cNvGrpSpPr/>
            <p:nvPr/>
          </p:nvGrpSpPr>
          <p:grpSpPr>
            <a:xfrm>
              <a:off x="2602473" y="2438400"/>
              <a:ext cx="3251542" cy="3158438"/>
              <a:chOff x="2602473" y="2438400"/>
              <a:chExt cx="3251542" cy="3158438"/>
            </a:xfrm>
          </p:grpSpPr>
          <p:pic>
            <p:nvPicPr>
              <p:cNvPr id="6" name="圖片 5">
                <a:extLst>
                  <a:ext uri="{FF2B5EF4-FFF2-40B4-BE49-F238E27FC236}">
                    <a16:creationId xmlns:a16="http://schemas.microsoft.com/office/drawing/2014/main" id="{A30DDAFA-CB7C-4693-A356-E102FBC2BC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02473" y="2438400"/>
                <a:ext cx="2812704" cy="2368593"/>
              </a:xfrm>
              <a:prstGeom prst="rect">
                <a:avLst/>
              </a:prstGeom>
            </p:spPr>
          </p:pic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9DD0E041-679D-40C9-91AD-337514DF362D}"/>
                  </a:ext>
                </a:extLst>
              </p:cNvPr>
              <p:cNvSpPr txBox="1"/>
              <p:nvPr/>
            </p:nvSpPr>
            <p:spPr>
              <a:xfrm>
                <a:off x="2922703" y="5135173"/>
                <a:ext cx="29313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搭渡輪</a:t>
                </a:r>
              </a:p>
            </p:txBody>
          </p:sp>
        </p:grp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id="{42D5BD2B-0AA3-4254-A27E-6D2B7A71B617}"/>
              </a:ext>
            </a:extLst>
          </p:cNvPr>
          <p:cNvGrpSpPr/>
          <p:nvPr/>
        </p:nvGrpSpPr>
        <p:grpSpPr>
          <a:xfrm rot="375468">
            <a:off x="6317565" y="2151407"/>
            <a:ext cx="5288804" cy="4070638"/>
            <a:chOff x="6317565" y="2151407"/>
            <a:chExt cx="5288804" cy="4070638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D3850800-F46D-4E63-815C-3DFCCF82D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7565" y="2151407"/>
              <a:ext cx="5288804" cy="4070638"/>
            </a:xfrm>
            <a:prstGeom prst="rect">
              <a:avLst/>
            </a:prstGeom>
          </p:spPr>
        </p:pic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873F35B6-C8EC-4242-A664-F5F5FD362096}"/>
                </a:ext>
              </a:extLst>
            </p:cNvPr>
            <p:cNvGrpSpPr/>
            <p:nvPr/>
          </p:nvGrpSpPr>
          <p:grpSpPr>
            <a:xfrm>
              <a:off x="7181850" y="2755899"/>
              <a:ext cx="3307333" cy="2988967"/>
              <a:chOff x="7181850" y="2755899"/>
              <a:chExt cx="3307333" cy="2988967"/>
            </a:xfrm>
          </p:grpSpPr>
          <p:pic>
            <p:nvPicPr>
              <p:cNvPr id="8" name="圖片 7">
                <a:extLst>
                  <a:ext uri="{FF2B5EF4-FFF2-40B4-BE49-F238E27FC236}">
                    <a16:creationId xmlns:a16="http://schemas.microsoft.com/office/drawing/2014/main" id="{55EB7F83-D089-4D63-84DA-7882C2F768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1850" y="2755899"/>
                <a:ext cx="3307333" cy="2527302"/>
              </a:xfrm>
              <a:prstGeom prst="rect">
                <a:avLst/>
              </a:prstGeom>
            </p:spPr>
          </p:pic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49EF45B7-4B36-459C-B6A7-860A9FD17C5F}"/>
                  </a:ext>
                </a:extLst>
              </p:cNvPr>
              <p:cNvSpPr txBox="1"/>
              <p:nvPr/>
            </p:nvSpPr>
            <p:spPr>
              <a:xfrm>
                <a:off x="7789334" y="5283201"/>
                <a:ext cx="248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騎自行車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296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B3C2B75-84A3-469B-9689-C246542771FB}"/>
              </a:ext>
            </a:extLst>
          </p:cNvPr>
          <p:cNvSpPr/>
          <p:nvPr/>
        </p:nvSpPr>
        <p:spPr>
          <a:xfrm>
            <a:off x="2167275" y="386834"/>
            <a:ext cx="68350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400" dirty="0"/>
              <a:t>美味的小吃 </a:t>
            </a:r>
            <a:r>
              <a:rPr lang="en-US" altLang="zh-TW" sz="4400" dirty="0"/>
              <a:t>Delicious snacks</a:t>
            </a:r>
            <a:endParaRPr lang="zh-TW" altLang="en-US" sz="4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9C4689F-6D7A-4FDE-987F-A5D4476EF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75" y="2452687"/>
            <a:ext cx="2590800" cy="19526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6119580D-390B-4190-ACC6-34434BCE9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52687"/>
            <a:ext cx="2590800" cy="1952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6CE2DC75-13E5-4C18-8468-CB10CCD030BA}"/>
              </a:ext>
            </a:extLst>
          </p:cNvPr>
          <p:cNvSpPr txBox="1"/>
          <p:nvPr/>
        </p:nvSpPr>
        <p:spPr>
          <a:xfrm>
            <a:off x="613737" y="4610100"/>
            <a:ext cx="3589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/>
              <a:t>阿婆鐵蛋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D4077BC-6D31-4151-A13D-2CD38B760368}"/>
              </a:ext>
            </a:extLst>
          </p:cNvPr>
          <p:cNvSpPr/>
          <p:nvPr/>
        </p:nvSpPr>
        <p:spPr>
          <a:xfrm>
            <a:off x="5465058" y="4610100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800" dirty="0"/>
              <a:t>炸蝦捲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254ED75-5C2D-4C53-98FD-6252FB9914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825" y="2452687"/>
            <a:ext cx="2647950" cy="1952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36864F37-D225-4785-ABA9-5124D6F8829E}"/>
              </a:ext>
            </a:extLst>
          </p:cNvPr>
          <p:cNvSpPr txBox="1"/>
          <p:nvPr/>
        </p:nvSpPr>
        <p:spPr>
          <a:xfrm>
            <a:off x="9525000" y="4610100"/>
            <a:ext cx="2455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魚丸湯</a:t>
            </a:r>
          </a:p>
        </p:txBody>
      </p:sp>
    </p:spTree>
    <p:extLst>
      <p:ext uri="{BB962C8B-B14F-4D97-AF65-F5344CB8AC3E}">
        <p14:creationId xmlns:p14="http://schemas.microsoft.com/office/powerpoint/2010/main" val="264683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38</Words>
  <Application>Microsoft Office PowerPoint</Application>
  <PresentationFormat>寬螢幕</PresentationFormat>
  <Paragraphs>11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1" baseType="lpstr">
      <vt:lpstr>華康相撲體(P)</vt:lpstr>
      <vt:lpstr>華康海報體W9</vt:lpstr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13</cp:revision>
  <dcterms:created xsi:type="dcterms:W3CDTF">2025-04-10T05:41:30Z</dcterms:created>
  <dcterms:modified xsi:type="dcterms:W3CDTF">2025-06-19T05:52:34Z</dcterms:modified>
</cp:coreProperties>
</file>