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photoAlbum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66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131F2-B4A8-45B8-BBF8-40416587D124}" type="datetimeFigureOut">
              <a:rPr lang="zh-TW" altLang="en-US" smtClean="0"/>
              <a:t>2017/12/20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A57AD-41DE-43C4-B4B6-05540E3479F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68119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131F2-B4A8-45B8-BBF8-40416587D124}" type="datetimeFigureOut">
              <a:rPr lang="zh-TW" altLang="en-US" smtClean="0"/>
              <a:t>2017/12/20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A57AD-41DE-43C4-B4B6-05540E3479F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37715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131F2-B4A8-45B8-BBF8-40416587D124}" type="datetimeFigureOut">
              <a:rPr lang="zh-TW" altLang="en-US" smtClean="0"/>
              <a:t>2017/12/20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A57AD-41DE-43C4-B4B6-05540E3479F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12959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131F2-B4A8-45B8-BBF8-40416587D124}" type="datetimeFigureOut">
              <a:rPr lang="zh-TW" altLang="en-US" smtClean="0"/>
              <a:t>2017/12/20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A57AD-41DE-43C4-B4B6-05540E3479F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05292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131F2-B4A8-45B8-BBF8-40416587D124}" type="datetimeFigureOut">
              <a:rPr lang="zh-TW" altLang="en-US" smtClean="0"/>
              <a:t>2017/12/20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A57AD-41DE-43C4-B4B6-05540E3479F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8573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131F2-B4A8-45B8-BBF8-40416587D124}" type="datetimeFigureOut">
              <a:rPr lang="zh-TW" altLang="en-US" smtClean="0"/>
              <a:t>2017/12/20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A57AD-41DE-43C4-B4B6-05540E3479F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47335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131F2-B4A8-45B8-BBF8-40416587D124}" type="datetimeFigureOut">
              <a:rPr lang="zh-TW" altLang="en-US" smtClean="0"/>
              <a:t>2017/12/20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A57AD-41DE-43C4-B4B6-05540E3479F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31481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131F2-B4A8-45B8-BBF8-40416587D124}" type="datetimeFigureOut">
              <a:rPr lang="zh-TW" altLang="en-US" smtClean="0"/>
              <a:t>2017/12/20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A57AD-41DE-43C4-B4B6-05540E3479F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13353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131F2-B4A8-45B8-BBF8-40416587D124}" type="datetimeFigureOut">
              <a:rPr lang="zh-TW" altLang="en-US" smtClean="0"/>
              <a:t>2017/12/20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A57AD-41DE-43C4-B4B6-05540E3479F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70097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131F2-B4A8-45B8-BBF8-40416587D124}" type="datetimeFigureOut">
              <a:rPr lang="zh-TW" altLang="en-US" smtClean="0"/>
              <a:t>2017/12/20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A57AD-41DE-43C4-B4B6-05540E3479F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02695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131F2-B4A8-45B8-BBF8-40416587D124}" type="datetimeFigureOut">
              <a:rPr lang="zh-TW" altLang="en-US" smtClean="0"/>
              <a:t>2017/12/20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A57AD-41DE-43C4-B4B6-05540E3479F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69391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A131F2-B4A8-45B8-BBF8-40416587D124}" type="datetimeFigureOut">
              <a:rPr lang="zh-TW" altLang="en-US" smtClean="0"/>
              <a:t>2017/12/20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1A57AD-41DE-43C4-B4B6-05540E3479F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141696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投影片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163728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投影片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003659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投影片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823436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投影片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207012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投影片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254561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投影片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997119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投影片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956580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投影片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733192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投影片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175501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投影片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429651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投影片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179496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寬螢幕</PresentationFormat>
  <Paragraphs>0</Paragraphs>
  <Slides>11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16" baseType="lpstr"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st604</dc:creator>
  <cp:lastModifiedBy>st604</cp:lastModifiedBy>
  <cp:revision>1</cp:revision>
  <dcterms:created xsi:type="dcterms:W3CDTF">2017-12-20T02:16:26Z</dcterms:created>
  <dcterms:modified xsi:type="dcterms:W3CDTF">2017-12-20T02:16:46Z</dcterms:modified>
</cp:coreProperties>
</file>