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EF68-0B6B-4A75-B68A-028980D79EDF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553F-672B-4B25-8E43-AA22A45CE4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4818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EF68-0B6B-4A75-B68A-028980D79EDF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553F-672B-4B25-8E43-AA22A45CE4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859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EF68-0B6B-4A75-B68A-028980D79EDF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553F-672B-4B25-8E43-AA22A45CE4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697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EF68-0B6B-4A75-B68A-028980D79EDF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553F-672B-4B25-8E43-AA22A45CE4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727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EF68-0B6B-4A75-B68A-028980D79EDF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553F-672B-4B25-8E43-AA22A45CE4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289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EF68-0B6B-4A75-B68A-028980D79EDF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553F-672B-4B25-8E43-AA22A45CE4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8232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EF68-0B6B-4A75-B68A-028980D79EDF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553F-672B-4B25-8E43-AA22A45CE4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806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EF68-0B6B-4A75-B68A-028980D79EDF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553F-672B-4B25-8E43-AA22A45CE4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490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EF68-0B6B-4A75-B68A-028980D79EDF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553F-672B-4B25-8E43-AA22A45CE4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697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EF68-0B6B-4A75-B68A-028980D79EDF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553F-672B-4B25-8E43-AA22A45CE4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523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EF68-0B6B-4A75-B68A-028980D79EDF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553F-672B-4B25-8E43-AA22A45CE4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4162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0EF68-0B6B-4A75-B68A-028980D79EDF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1553F-672B-4B25-8E43-AA22A45CE4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2160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0520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5590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954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8052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6221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0866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6366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6661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2289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3170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3971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st604</dc:creator>
  <cp:lastModifiedBy>st604</cp:lastModifiedBy>
  <cp:revision>1</cp:revision>
  <dcterms:created xsi:type="dcterms:W3CDTF">2017-12-20T02:12:42Z</dcterms:created>
  <dcterms:modified xsi:type="dcterms:W3CDTF">2017-12-20T02:12:51Z</dcterms:modified>
</cp:coreProperties>
</file>