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CC99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4E0E45-F287-4F45-9391-D44E583B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0EEE96-A29C-432F-AD84-241A68CC6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C5C806-4BF0-4825-B3D2-D826130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684ADC-AC50-4686-B4A3-57D5ED1D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6C813A-8CC1-4CE2-B4EC-08BCEE19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51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A274A2-4EB1-46AB-9389-144B65E2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FF9680-62EA-4D24-A119-C873E9C15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D4B45C-350D-4F44-9F33-656E6284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3FDA93-6BE8-4F38-AAF9-DE3EC0C0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251769-932B-435C-9912-085886E9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45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0F93FDE-9E4F-482B-BCB6-106BA1FE8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8B8819-4560-41B5-B7F7-34097EC7D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EA0195-3505-4934-942C-BE5CC482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4DA99A-C68F-47BE-A582-29F7D079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F85BB3-48A1-4D8D-9013-F6215FC3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61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ED078-A340-48D8-BF82-CAB270FB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37CD38-4579-4738-A633-05EA5AB5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DD4B10-0C0C-45F8-B7A9-8ACB4B3E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CAA88A-EAA8-4C68-8031-B4EF3708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B23F8D-393B-4A9C-90EC-9904A22D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9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68EBB5-4729-4187-B314-EAB511C8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542DA2-A9BF-481E-AB90-F956281B0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83B846-B69A-4610-AD15-C590C530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8BF551-BBB3-41DC-8B5D-2B3A0D39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E8D6A8-2CC0-4FA9-8ED3-0502A8D9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09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F2346-67E1-4D5F-B3FB-64F08F00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EFE585-3833-4861-B2BB-747BADBD9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E0290-B6BC-4E58-8D76-E262B1063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4A8B38-47CA-4067-AFBD-1455AACA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86036B-B2D4-4E22-87CB-13952E07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C62782-08F2-4DC7-864F-AA08DAA7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50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4EA6C4-1FD5-4B17-A630-A080D8EA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CA3AA0-F5CC-4F96-8602-4681D1EC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D438B4-B094-4EE3-A638-CF01AF19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41332E2-C999-4C1D-AFBB-1950C7D96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4F3528-A092-49F9-828C-8241A1C17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2BD7779-C0AF-437B-93C6-49A94CD1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F1FCCB6-0EE8-41C6-9BC5-9C903A32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7260C4-22C9-4030-8CE3-3AEFC401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7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5BE64-B43B-456F-A1CF-C4A14D4D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88246E5-7027-43BB-BEBB-2810678E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C94804-C255-4894-A513-9D81B681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534DA9-C5E6-4D0F-9A07-4503CA96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61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7DF01F-E686-46BC-9452-513795AC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A7693D7-995E-4D2E-BE24-5425C066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288338-9DFC-4F76-A287-AB8B6E75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6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55ED99-D4A8-418C-AAEF-79650992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F20477-BEA4-47B2-AF69-4018F076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4F9C8D-4F6B-4345-966D-AE469E541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9EF6B1-FF5F-4016-8929-A5C46BBC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8049B3-D642-4698-A55A-01E6BC2A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92BC09-8F3B-4E0C-84AC-914E5923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9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E009CC-1336-43E3-8E07-BC86919C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9D734DD-4783-4716-8D2A-A3FB63535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B3F4D5-68EF-4174-88D8-80D3B9AC3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51662F-5C85-4529-9972-0DAB6BFA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4639B1-AC85-4754-A7FA-4981BC79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9F3E38-1662-4BBF-B4EE-251B32A5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3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0A6C327-4100-467B-AED4-57C63E3D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80B814-1768-4F8C-837A-94ABD69D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628FF9-7454-427B-B901-3848FB28D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FC8E-FBA1-4DF0-906F-C59A7979AC0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E88E55-BBFA-4FAD-8D86-6D202C1B2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C3E63D-22F4-4249-B029-2AFDA045D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6DA0-FDC0-4664-962A-36B156E94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20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F018A6-6899-45ED-8D98-7302FAFD9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027" y="497827"/>
            <a:ext cx="9144000" cy="86578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   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89EB5F4-C2E0-45F1-87F0-CDEBF664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8534" y="357517"/>
            <a:ext cx="9698566" cy="1107216"/>
          </a:xfrm>
        </p:spPr>
        <p:txBody>
          <a:bodyPr>
            <a:normAutofit/>
          </a:bodyPr>
          <a:lstStyle/>
          <a:p>
            <a:pPr algn="l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EBAE2B-E068-4E57-8800-453A95B84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31800" y="7479101"/>
            <a:ext cx="12496800" cy="3536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1C6E9EC-1B79-4123-84CE-6943FA150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2783"/>
            <a:ext cx="12192000" cy="69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CE04B696-F757-4193-B936-06A67F7FF75E}"/>
              </a:ext>
            </a:extLst>
          </p:cNvPr>
          <p:cNvGrpSpPr/>
          <p:nvPr/>
        </p:nvGrpSpPr>
        <p:grpSpPr>
          <a:xfrm>
            <a:off x="3320890" y="2754913"/>
            <a:ext cx="5190230" cy="3408251"/>
            <a:chOff x="3786557" y="2258379"/>
            <a:chExt cx="5190230" cy="340825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5331019-C193-4E10-8D11-865DCEB0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557" y="2258379"/>
              <a:ext cx="5190230" cy="340825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C10888B-53AA-406B-88E2-4CFE627E6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890" y="2867237"/>
              <a:ext cx="2893564" cy="1788981"/>
            </a:xfrm>
            <a:prstGeom prst="rect">
              <a:avLst/>
            </a:prstGeom>
          </p:spPr>
        </p:pic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7710498F-F67F-4FE1-8FDF-B17ADA7043A1}"/>
              </a:ext>
            </a:extLst>
          </p:cNvPr>
          <p:cNvSpPr txBox="1"/>
          <p:nvPr/>
        </p:nvSpPr>
        <p:spPr>
          <a:xfrm>
            <a:off x="9267985" y="4921919"/>
            <a:ext cx="181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班級</a:t>
            </a:r>
            <a:r>
              <a:rPr lang="en-US" altLang="zh-TW" sz="1200" dirty="0"/>
              <a:t>:404</a:t>
            </a:r>
          </a:p>
          <a:p>
            <a:r>
              <a:rPr lang="zh-TW" altLang="en-US" sz="1200" dirty="0"/>
              <a:t>座號</a:t>
            </a:r>
            <a:r>
              <a:rPr lang="en-US" altLang="zh-TW" sz="1200" dirty="0"/>
              <a:t>:11</a:t>
            </a:r>
            <a:endParaRPr lang="zh-TW" altLang="en-US" sz="1200" dirty="0"/>
          </a:p>
        </p:txBody>
      </p:sp>
      <p:pic>
        <p:nvPicPr>
          <p:cNvPr id="8" name="03-music">
            <a:hlinkClick r:id="" action="ppaction://media"/>
            <a:extLst>
              <a:ext uri="{FF2B5EF4-FFF2-40B4-BE49-F238E27FC236}">
                <a16:creationId xmlns:a16="http://schemas.microsoft.com/office/drawing/2014/main" id="{44343E67-30B9-4FE8-9DE1-6F5B6A626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7942" y="3420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066D715-52FF-4246-8E82-3285623627F9}"/>
              </a:ext>
            </a:extLst>
          </p:cNvPr>
          <p:cNvSpPr/>
          <p:nvPr/>
        </p:nvSpPr>
        <p:spPr>
          <a:xfrm>
            <a:off x="3046184" y="573314"/>
            <a:ext cx="713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美味的小吃 </a:t>
            </a:r>
            <a:r>
              <a:rPr lang="zh-TW" altLang="en-US" sz="4400" dirty="0">
                <a:solidFill>
                  <a:srgbClr val="0000FF"/>
                </a:solidFill>
              </a:rPr>
              <a:t>Delicious snacks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9A8A11-49FF-4316-8342-2D710B21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9" y="1994693"/>
            <a:ext cx="2590800" cy="2868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31DDED5-507C-4977-BF9D-31EB5B2FA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5110"/>
            <a:ext cx="2590800" cy="264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2340AC6-996E-40E0-9D32-DB0420B21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4" y="1626110"/>
            <a:ext cx="2647950" cy="339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42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69F42-0B2E-4AD3-8C7F-7D3D8807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-137160" y="6358465"/>
            <a:ext cx="45719" cy="45719"/>
          </a:xfrm>
        </p:spPr>
        <p:txBody>
          <a:bodyPr>
            <a:noAutofit/>
          </a:bodyPr>
          <a:lstStyle/>
          <a:p>
            <a:endParaRPr lang="zh-TW" altLang="en-US" sz="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65DF5E-36D1-4A47-B17E-063873C8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533" y="1142005"/>
            <a:ext cx="8144933" cy="623232"/>
          </a:xfrm>
        </p:spPr>
        <p:txBody>
          <a:bodyPr>
            <a:normAutofit/>
          </a:bodyPr>
          <a:lstStyle/>
          <a:p>
            <a:pPr lvl="3"/>
            <a:r>
              <a:rPr lang="zh-TW" altLang="en-US" sz="3800" dirty="0">
                <a:solidFill>
                  <a:srgbClr val="3366CC"/>
                </a:solidFill>
              </a:rPr>
              <a:t>這裡超好玩 </a:t>
            </a:r>
            <a:r>
              <a:rPr lang="en-US" altLang="zh-TW" sz="3800" dirty="0">
                <a:solidFill>
                  <a:srgbClr val="CC9900"/>
                </a:solidFill>
              </a:rPr>
              <a:t>So much fun here</a:t>
            </a:r>
          </a:p>
          <a:p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C7A42DB-BF6B-4CB7-89C3-DAAD62D03AB4}"/>
              </a:ext>
            </a:extLst>
          </p:cNvPr>
          <p:cNvGrpSpPr/>
          <p:nvPr/>
        </p:nvGrpSpPr>
        <p:grpSpPr>
          <a:xfrm rot="481632">
            <a:off x="6477151" y="2167386"/>
            <a:ext cx="4774262" cy="3674611"/>
            <a:chOff x="6671884" y="2683854"/>
            <a:chExt cx="4774262" cy="367461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900080E-7AC9-4306-99B4-B7E20D7A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884" y="2683854"/>
              <a:ext cx="4774262" cy="3674611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A087135-BC8E-46FE-AA85-EA4DD5667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66" y="3249676"/>
              <a:ext cx="2692400" cy="2239434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DD9ABAEA-6E6D-452F-AB63-B40F9CEE9C7D}"/>
              </a:ext>
            </a:extLst>
          </p:cNvPr>
          <p:cNvGrpSpPr/>
          <p:nvPr/>
        </p:nvGrpSpPr>
        <p:grpSpPr>
          <a:xfrm rot="21204473">
            <a:off x="441042" y="2625263"/>
            <a:ext cx="5203236" cy="3525775"/>
            <a:chOff x="598015" y="3128156"/>
            <a:chExt cx="5203236" cy="352577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1A88DA9-E4D2-407D-8A62-204CFCA82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15" y="3128156"/>
              <a:ext cx="5203236" cy="3525775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92862B0-6ECF-48E2-8016-723CF7A15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07" y="3547533"/>
              <a:ext cx="2282296" cy="1921934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AD3602C-E66F-4A9F-82CC-84D50D9F31A0}"/>
                </a:ext>
              </a:extLst>
            </p:cNvPr>
            <p:cNvSpPr txBox="1"/>
            <p:nvPr/>
          </p:nvSpPr>
          <p:spPr>
            <a:xfrm>
              <a:off x="2790324" y="6069156"/>
              <a:ext cx="1459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/>
                <a:t>搭渡輪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9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</Words>
  <Application>Microsoft Office PowerPoint</Application>
  <PresentationFormat>寬螢幕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華康行書體</vt:lpstr>
      <vt:lpstr>新細明體</vt:lpstr>
      <vt:lpstr>Arial</vt:lpstr>
      <vt:lpstr>Calibri</vt:lpstr>
      <vt:lpstr>Calibri Light</vt:lpstr>
      <vt:lpstr>Office 佈景主題</vt:lpstr>
      <vt:lpstr>   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2025-04-10T06:34:21Z</dcterms:created>
  <dcterms:modified xsi:type="dcterms:W3CDTF">2025-06-19T06:38:12Z</dcterms:modified>
</cp:coreProperties>
</file>