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598324-8EC9-4283-854E-E37EF615C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6953ECB-B9BB-442A-A455-4F3F01B46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E40C2-EC82-4E27-96F6-6DCDF573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FC5696-DDE2-4D0E-A23A-1341A4E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6FC1C8-736D-4BD0-83AC-A6E8BEF5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6E69F0-07B3-4496-8061-DCA1762A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E91EA8-95EB-4791-8E87-8F20E958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186E10-0D0F-4D77-89A8-8CC1F20A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6D96B5-E090-4246-9DF5-498F12F1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EFCE99-7EC2-452D-84D8-03D8450D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4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D6A3208-C6AD-4F7B-8E3D-57D9A0A34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760CA6-DDF7-4045-82D2-2A9A12B2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C98CD2-9E8E-45AE-9B4C-07124E16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79A909-D89D-4A0B-9A33-3CA66E72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65E410-460A-42A1-804E-20DED400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3125E-EECF-4169-B61D-6A664F2C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BD5EBF-8746-4C24-BDB3-D1CB97678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BB52DA-A447-43AD-B431-1128EFB0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518D42-8B59-4FB3-8477-5AE15CC7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72053C-8452-40B6-B5BB-9E47A252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48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36F6B-DB42-4D15-BAC6-AB9589C7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2A0F56-AD5E-4A8B-9BE8-B0AD8571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001FB0-A022-4B51-BBEC-617517E9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EF8B89-AFBE-4771-B3B3-DE3B6231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944941-941F-4DFB-A8E1-60D86E9F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96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9F0DE-704C-41F6-A406-9BB60577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FF554F-E583-40D4-970C-E5F04F3C1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E216AF6-33E7-4F9C-A8AB-C93D13D2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27188D-F1D2-476B-9116-CF01ABA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B9BD7A-B122-49BA-9172-E9AF5A49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2100E5-67A5-4D49-8754-E6A29430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5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BB177E-76D5-4BDE-8C51-C8E7608B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136007-4C16-4D13-9532-4D25ACB6E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3E8896-9526-4EF5-B09F-62CE29495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58727B-137C-4066-A767-05F5EB2DD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64CA32-B13F-4ACF-8260-14F9A4B7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73BD6FB-6E7D-4E53-A226-7F5623BE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A37954-09EC-43AB-A762-BAA8638B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B4DD85B-4DEE-42BA-B836-9250D7CA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7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FEB99A-D074-44C8-BAE9-DACC42CF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E7A55F-E9CC-4C31-A720-D8B1FBE5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F58E69-94B9-4632-AF25-6D3855EF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065A7B-DB9B-454C-A7A1-02B86001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6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7463C9-6EEA-409C-A56B-53BCF732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E9ECD5-5342-477F-973B-FFFB049B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396AC5-4098-40F7-B2EA-D2388E1A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90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7503ED-E118-422F-81DB-C8CB365C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A1384A-57A3-439E-B77B-B20EC4A9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5E5630-ADBA-4A4C-B217-46A52DB7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D861CF-462B-4E18-A228-9D3C98F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82A36F-AECF-4F9A-A93F-C1FB9BA7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CCF75C-D9AC-4A9A-ADF1-1297F756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34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A76CB-9BD4-487B-95B4-5FE4CC62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9768712-A9AF-4F4D-8C60-971A5C0EE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76724B-CB2F-4836-A5F4-462E439B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44B942-9F96-4CBB-88D2-C303B03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66D41A-685C-46E1-89CB-28D4B8A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7E10C1-640D-485F-ABED-70F190A6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5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B6347EA-353B-40CF-9EDB-64B15CBB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EAC370-9500-4D46-8307-25F4C5BB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A204A-B5EE-4161-898C-A38B5EB5A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2289-41E7-45AA-B99C-10C6530577B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D77736-83C7-4C19-9011-FBE4F5E3A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11A1C3-E065-44F7-917C-57256BCAF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679F-84F1-42A5-B6F1-714E830BF1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FA496C-0D50-4238-88EE-665E50D47A9F}"/>
              </a:ext>
            </a:extLst>
          </p:cNvPr>
          <p:cNvSpPr/>
          <p:nvPr/>
        </p:nvSpPr>
        <p:spPr>
          <a:xfrm>
            <a:off x="3060553" y="922867"/>
            <a:ext cx="6070893" cy="29677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" panose="040B0709000000000000" pitchFamily="81" charset="-120"/>
                <a:ea typeface="華康布丁體W7" panose="040B0709000000000000" pitchFamily="81" charset="-120"/>
              </a:rPr>
              <a:t>校外教學 </a:t>
            </a:r>
            <a:r>
              <a:rPr lang="en-US" altLang="zh-TW" sz="54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W7" panose="040B0709000000000000" pitchFamily="81" charset="-120"/>
                <a:ea typeface="華康布丁體W7" panose="040B07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C441B09-8AD8-445A-A6EA-C43ABDDD2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2515774"/>
            <a:ext cx="3877733" cy="274978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3BFB655-F26D-434C-90D4-77E6E5059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3" y="1622455"/>
            <a:ext cx="7672090" cy="519822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A8E83AA-5D57-4979-BFBF-8D5A4D1D9B90}"/>
              </a:ext>
            </a:extLst>
          </p:cNvPr>
          <p:cNvSpPr txBox="1"/>
          <p:nvPr/>
        </p:nvSpPr>
        <p:spPr>
          <a:xfrm>
            <a:off x="5207000" y="1422400"/>
            <a:ext cx="198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超圓體" panose="020F0C09000000000000" pitchFamily="49" charset="-120"/>
                <a:ea typeface="華康超圓體" panose="020F0C09000000000000" pitchFamily="49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64ED594-5022-4680-A5F5-CA41F6117290}"/>
              </a:ext>
            </a:extLst>
          </p:cNvPr>
          <p:cNvSpPr txBox="1"/>
          <p:nvPr/>
        </p:nvSpPr>
        <p:spPr>
          <a:xfrm>
            <a:off x="9931400" y="4495801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:402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:13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DE8D4910-4B24-4D30-ACD6-718E10DA3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0200" y="2754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12A52C-86CA-4CC4-890A-81729B5720E9}"/>
              </a:ext>
            </a:extLst>
          </p:cNvPr>
          <p:cNvSpPr/>
          <p:nvPr/>
        </p:nvSpPr>
        <p:spPr>
          <a:xfrm>
            <a:off x="2510435" y="221734"/>
            <a:ext cx="7325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這裡超好玩 </a:t>
            </a:r>
            <a:r>
              <a:rPr lang="en-US" altLang="zh-TW" sz="4400" dirty="0">
                <a:solidFill>
                  <a:srgbClr val="0000FF"/>
                </a:solidFill>
              </a:rPr>
              <a:t>So much fun here</a:t>
            </a:r>
            <a:endParaRPr lang="zh-TW" altLang="en-US" sz="4400" dirty="0">
              <a:solidFill>
                <a:srgbClr val="0000FF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333F6E8-27B6-48F3-A3FF-C7B408CB97C0}"/>
              </a:ext>
            </a:extLst>
          </p:cNvPr>
          <p:cNvGrpSpPr/>
          <p:nvPr/>
        </p:nvGrpSpPr>
        <p:grpSpPr>
          <a:xfrm rot="21199966">
            <a:off x="1166819" y="2144638"/>
            <a:ext cx="4255469" cy="2883557"/>
            <a:chOff x="677736" y="1987221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92A3AB1-0AE9-4C3E-83A5-20C27A90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50" y="2319867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A7D5B0B5-04FD-441A-BE4E-98DD85EBD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36" y="1987221"/>
              <a:ext cx="4255469" cy="2883557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7358FFB-AF4C-4D08-833C-84275481EAD9}"/>
                </a:ext>
              </a:extLst>
            </p:cNvPr>
            <p:cNvSpPr txBox="1"/>
            <p:nvPr/>
          </p:nvSpPr>
          <p:spPr>
            <a:xfrm>
              <a:off x="2931583" y="4325056"/>
              <a:ext cx="1532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349A8A8-A285-43C8-926E-F1B006EFF0D6}"/>
              </a:ext>
            </a:extLst>
          </p:cNvPr>
          <p:cNvGrpSpPr/>
          <p:nvPr/>
        </p:nvGrpSpPr>
        <p:grpSpPr>
          <a:xfrm rot="354843">
            <a:off x="6767824" y="2106109"/>
            <a:ext cx="4261473" cy="3279932"/>
            <a:chOff x="7258796" y="1987221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930B869-C70D-4998-A0F7-98791C6A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2459566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A365CE7-1116-42CE-9B6F-4F9819EE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796" y="1987221"/>
              <a:ext cx="4261473" cy="3279932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1C4FC6-82E0-44E2-8EB9-0EA5A283BA27}"/>
                </a:ext>
              </a:extLst>
            </p:cNvPr>
            <p:cNvSpPr txBox="1"/>
            <p:nvPr/>
          </p:nvSpPr>
          <p:spPr>
            <a:xfrm>
              <a:off x="8640935" y="4430394"/>
              <a:ext cx="1497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05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E9CB69D-C218-4F7A-A153-411351162D1D}"/>
              </a:ext>
            </a:extLst>
          </p:cNvPr>
          <p:cNvSpPr/>
          <p:nvPr/>
        </p:nvSpPr>
        <p:spPr>
          <a:xfrm>
            <a:off x="2266950" y="476935"/>
            <a:ext cx="7658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華康超黑體" panose="020B0C09000000000000" pitchFamily="49" charset="-120"/>
                <a:ea typeface="華康超黑體" panose="020B0C09000000000000" pitchFamily="49" charset="-120"/>
              </a:rPr>
              <a:t>美味的小吃 </a:t>
            </a:r>
            <a:r>
              <a:rPr lang="en-US" altLang="zh-TW" sz="4800" dirty="0">
                <a:solidFill>
                  <a:srgbClr val="0070C0"/>
                </a:solidFill>
              </a:rPr>
              <a:t>Delicious snacks</a:t>
            </a:r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3569E6-DD95-443C-9973-3D46DA779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3" y="28082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1121DB3-7C7F-4499-8C31-C218B309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2" y="2808286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99D5B1-5178-450C-8D7F-9B45EF659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92" y="2808286"/>
            <a:ext cx="2647950" cy="195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E8E9D62-644F-44F5-8AE5-3C86BE0C65F7}"/>
              </a:ext>
            </a:extLst>
          </p:cNvPr>
          <p:cNvSpPr txBox="1"/>
          <p:nvPr/>
        </p:nvSpPr>
        <p:spPr>
          <a:xfrm>
            <a:off x="2332566" y="4820179"/>
            <a:ext cx="121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阿婆鐵蛋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B3D7D15-2859-4250-83BD-DEE1B639F1B5}"/>
              </a:ext>
            </a:extLst>
          </p:cNvPr>
          <p:cNvSpPr txBox="1"/>
          <p:nvPr/>
        </p:nvSpPr>
        <p:spPr>
          <a:xfrm>
            <a:off x="5793845" y="4820179"/>
            <a:ext cx="98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E6969F4-1743-43B2-9719-908A47A907A5}"/>
              </a:ext>
            </a:extLst>
          </p:cNvPr>
          <p:cNvSpPr txBox="1"/>
          <p:nvPr/>
        </p:nvSpPr>
        <p:spPr>
          <a:xfrm>
            <a:off x="9169400" y="4820179"/>
            <a:ext cx="98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1987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華康中圓體</vt:lpstr>
      <vt:lpstr>華康布丁體W7</vt:lpstr>
      <vt:lpstr>華康彩帶體</vt:lpstr>
      <vt:lpstr>華康超黑體</vt:lpstr>
      <vt:lpstr>華康超圓體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2025-04-10T07:34:47Z</dcterms:created>
  <dcterms:modified xsi:type="dcterms:W3CDTF">2025-06-19T07:36:47Z</dcterms:modified>
</cp:coreProperties>
</file>