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1CC739-91AF-4332-87AF-E620F9977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8AB9748-9963-4479-AE35-778489AF3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61432E-E5F9-4EA5-B46B-E5B29B952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0F88-7ACA-411F-B160-DB470C12E6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469525-23BD-46BC-95CB-755499ED2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E9BCB8-E345-44E9-B895-62BF65EC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7F4-F179-4BB5-9F37-B0AC66DBC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91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D9A960-6182-44A5-BFED-4A93B7CE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42EDED1-20B0-4D3B-A9F6-83AAF317E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12A2B2-3662-408F-B62F-C9A0F035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0F88-7ACA-411F-B160-DB470C12E6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0C1087-C630-43AC-A738-C5E30037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B99A6BD-96AE-45B0-94C2-5D86C12C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7F4-F179-4BB5-9F37-B0AC66DBC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99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73F5C2D-6D51-4514-9D65-1C2FDCBBC0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EFDD664-D0D6-48A7-8342-49EC9E83C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117F6F-7DE6-400B-A8F2-72ACC74D3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0F88-7ACA-411F-B160-DB470C12E6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98C62A-77EF-430A-AFA8-D454AD023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7F4351-F7EF-4F11-88B4-3414C8E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7F4-F179-4BB5-9F37-B0AC66DBC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60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887D5B-CB8C-4FCD-AB47-6BD592EA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BAF022-BE03-4256-A5FB-77AE038E4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05D392F-413E-4312-A88F-DB77A3FC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0F88-7ACA-411F-B160-DB470C12E6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7E923B-EFBF-436F-9EB5-7F05A839E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F2602D0-20D1-4022-B9ED-B2E74D87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7F4-F179-4BB5-9F37-B0AC66DBC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81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638EA0-4CE6-4022-B40F-407AA27E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1E3DD3-D423-49E5-84B2-81FC2EFCC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B5B5272-4A24-454F-B5A0-BB8B858EE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0F88-7ACA-411F-B160-DB470C12E6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ADA345-AFA6-4855-B0DA-1E9A1ABD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7ED2DF-AEA2-4B35-A258-750B1828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7F4-F179-4BB5-9F37-B0AC66DBC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56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D1E42F-0FD0-4927-A193-5071C7D21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051AF6-8569-479E-8CAA-BABB0212C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490E021-677C-4CC8-8832-F0121718E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21BD08B-8228-463C-8A58-87BD0753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0F88-7ACA-411F-B160-DB470C12E6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6099481-D100-44C1-9542-6A9EFBDFB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EB6ED2C-931A-4A04-8987-742A9B80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7F4-F179-4BB5-9F37-B0AC66DBC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6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D297F0-1964-448E-B98D-8CEA9673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F6B60E-92F9-402F-8191-82432E90D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FDB4F8B-0013-464D-9F49-9546C22F8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88EC3C0-761A-4A71-B02F-98D9F3D9A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9628DC8-5AC9-46D4-BEB0-EC5BD22524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CE0FA4B-4995-4CFE-B14F-E9EFAA367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0F88-7ACA-411F-B160-DB470C12E6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E24E1A1-C247-4F63-BE91-974DA732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7A55954-449D-443A-A887-E2092D43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7F4-F179-4BB5-9F37-B0AC66DBC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52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48300C-839F-4E63-A7F8-9EE12E78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167BF37-3C23-4960-82FF-AB230315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0F88-7ACA-411F-B160-DB470C12E6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E6EF6EE-DF16-4546-A0CF-1D2FAE3EE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0D80618-63D4-4EBE-8861-B9E11EDB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7F4-F179-4BB5-9F37-B0AC66DBC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91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DD951C2-E7AD-4679-8848-A6718D425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0F88-7ACA-411F-B160-DB470C12E6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4AC467E-3796-46AD-8E58-CA90689F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2CEAAC-26A4-49E4-8C12-BA3EA8DD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7F4-F179-4BB5-9F37-B0AC66DBC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51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01E6C4-FA63-4996-9039-789D16E25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4EA42A-29FB-480A-A81A-0F9233D5A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37B25D7-A15F-43D1-9AC3-3F7DA931B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F7F1822-7967-4CD9-BFB5-279DA2C5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0F88-7ACA-411F-B160-DB470C12E6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69CF543-66B5-46E1-B211-1029F649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F57572C-7B69-40E9-83F5-A3E4DC5D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7F4-F179-4BB5-9F37-B0AC66DBC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62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5A0FC7-2024-49AF-A879-197D2614A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183775E-4C2D-481B-BE20-822DBE610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AA2144F-EE80-410B-A38D-E183205C5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BB08165-D652-4272-9B19-C63F7864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0F88-7ACA-411F-B160-DB470C12E6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ABCA99-9971-425E-9A2E-D40A2F4F3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D2BE4F0-D345-41B0-A4E9-4E4B5B8C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A7F4-F179-4BB5-9F37-B0AC66DBC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8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36FE519-3C52-4216-80C4-3C06D021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F7CCCFA-D07B-495B-8CD0-C4D862EE7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001010-BAA3-487F-B126-BDE4F93C2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A0F88-7ACA-411F-B160-DB470C12E66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2691857-51A0-4E7F-B79A-16A8A56DE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284DFB4-F0E0-4953-9E73-EC5460054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3A7F4-F179-4BB5-9F37-B0AC66DBC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3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927109E3-42D3-4EC0-A345-B284222F7050}"/>
              </a:ext>
            </a:extLst>
          </p:cNvPr>
          <p:cNvSpPr/>
          <p:nvPr/>
        </p:nvSpPr>
        <p:spPr>
          <a:xfrm>
            <a:off x="1851279" y="812799"/>
            <a:ext cx="8286243" cy="20066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  <a:cs typeface="Cascadia Code SemiBold" panose="020B0609020000020004" pitchFamily="49" charset="0"/>
              </a:rPr>
              <a:t>校外教學 </a:t>
            </a:r>
            <a:r>
              <a:rPr lang="en-US" altLang="zh-TW" sz="6000" dirty="0">
                <a:ln w="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  <a:cs typeface="Cascadia Code SemiBold" panose="020B0609020000020004" pitchFamily="49" charset="0"/>
              </a:rPr>
              <a:t>Happy GO </a:t>
            </a:r>
            <a:endParaRPr lang="zh-TW" altLang="en-US" sz="6000" b="0" cap="none" spc="0" dirty="0">
              <a:ln w="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  <a:cs typeface="Cascadia Code SemiBold" panose="020B0609020000020004" pitchFamily="49" charset="0"/>
            </a:endParaRP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68B10D7A-710D-4179-8E35-AF2C82133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401" y="1261533"/>
            <a:ext cx="3776134" cy="622301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淡水八里一日遊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10EE481-BC91-44E7-98B9-A0632BB431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33" y="1883834"/>
            <a:ext cx="5765801" cy="374438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EB263A6-BD6B-494A-AEB3-222A0C949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444999" y="2590933"/>
            <a:ext cx="2836333" cy="170153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27095AF0-672C-4697-A047-EF6548C2999A}"/>
              </a:ext>
            </a:extLst>
          </p:cNvPr>
          <p:cNvSpPr txBox="1"/>
          <p:nvPr/>
        </p:nvSpPr>
        <p:spPr>
          <a:xfrm>
            <a:off x="9177867" y="4030133"/>
            <a:ext cx="242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70C0"/>
                </a:solidFill>
              </a:rPr>
              <a:t>班級：</a:t>
            </a:r>
            <a:r>
              <a:rPr lang="en-US" altLang="zh-TW" dirty="0">
                <a:solidFill>
                  <a:srgbClr val="0070C0"/>
                </a:solidFill>
              </a:rPr>
              <a:t>401</a:t>
            </a:r>
          </a:p>
          <a:p>
            <a:r>
              <a:rPr lang="zh-TW" altLang="en-US" dirty="0">
                <a:solidFill>
                  <a:srgbClr val="0070C0"/>
                </a:solidFill>
              </a:rPr>
              <a:t>座號：</a:t>
            </a:r>
            <a:r>
              <a:rPr lang="en-US" altLang="zh-TW">
                <a:solidFill>
                  <a:srgbClr val="0070C0"/>
                </a:solidFill>
              </a:rPr>
              <a:t>07</a:t>
            </a: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4" name="03-music">
            <a:hlinkClick r:id="" action="ppaction://media"/>
            <a:extLst>
              <a:ext uri="{FF2B5EF4-FFF2-40B4-BE49-F238E27FC236}">
                <a16:creationId xmlns:a16="http://schemas.microsoft.com/office/drawing/2014/main" id="{AF65AE47-5AC1-4DF5-B76F-E9E6E1B48D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06754" y="52267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96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A87E80-EAD0-4302-8412-CF1B3228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955" y="621004"/>
            <a:ext cx="6680199" cy="689952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這裡超好玩 </a:t>
            </a:r>
            <a:r>
              <a:rPr lang="en-US" altLang="zh-TW" dirty="0">
                <a:solidFill>
                  <a:srgbClr val="7030A0"/>
                </a:solidFill>
              </a:rPr>
              <a:t>So much fun here</a:t>
            </a:r>
            <a:endParaRPr lang="zh-TW" altLang="en-US" dirty="0">
              <a:solidFill>
                <a:srgbClr val="7030A0"/>
              </a:solidFill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8BEC586F-4D81-4F6D-8471-01E77595F74C}"/>
              </a:ext>
            </a:extLst>
          </p:cNvPr>
          <p:cNvGrpSpPr/>
          <p:nvPr/>
        </p:nvGrpSpPr>
        <p:grpSpPr>
          <a:xfrm rot="21087443">
            <a:off x="1179287" y="1987221"/>
            <a:ext cx="4255469" cy="2883557"/>
            <a:chOff x="1183520" y="2122524"/>
            <a:chExt cx="4255469" cy="2883557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717BB8DC-BC4E-440B-8A3E-BCEB7AD0A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520" y="2122524"/>
              <a:ext cx="4255469" cy="2883557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058C58B8-90CA-4E64-A3DC-F8A326A74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9114" y="2480732"/>
              <a:ext cx="1898650" cy="1635369"/>
            </a:xfrm>
            <a:prstGeom prst="rect">
              <a:avLst/>
            </a:prstGeom>
          </p:spPr>
        </p:pic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24E70C33-6269-47A8-861D-840416A2F3B5}"/>
              </a:ext>
            </a:extLst>
          </p:cNvPr>
          <p:cNvGrpSpPr/>
          <p:nvPr/>
        </p:nvGrpSpPr>
        <p:grpSpPr>
          <a:xfrm rot="816858">
            <a:off x="7169571" y="2078203"/>
            <a:ext cx="4261473" cy="3279932"/>
            <a:chOff x="7169571" y="2078203"/>
            <a:chExt cx="4261473" cy="3279932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D8536E17-3EBE-4287-8251-30FBFE9E4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9571" y="2078203"/>
              <a:ext cx="4261473" cy="3279932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0BC2664C-DFF9-4E4D-B7AE-36F4CAA33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5409" y="2622386"/>
              <a:ext cx="2297723" cy="1968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45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145FA5-FB94-4384-A9AB-7B427CF8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0" y="1050925"/>
            <a:ext cx="6845300" cy="45719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美味的小吃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Delicious snacks</a:t>
            </a:r>
            <a:br>
              <a:rPr lang="en-US" altLang="zh-TW" dirty="0"/>
            </a:br>
            <a:endParaRPr lang="zh-TW" altLang="en-US" dirty="0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F60BDAE5-5241-4697-99BF-8ECA1098AA95}"/>
              </a:ext>
            </a:extLst>
          </p:cNvPr>
          <p:cNvGrpSpPr/>
          <p:nvPr/>
        </p:nvGrpSpPr>
        <p:grpSpPr>
          <a:xfrm>
            <a:off x="2679700" y="2201307"/>
            <a:ext cx="2590800" cy="2448957"/>
            <a:chOff x="2679700" y="2201307"/>
            <a:chExt cx="2590800" cy="2448957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A16F6CD5-64E5-48C3-9CC1-27C5B9299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700" y="2201307"/>
              <a:ext cx="2590800" cy="19526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95A2C533-DF51-4475-B818-FA14852374CB}"/>
                </a:ext>
              </a:extLst>
            </p:cNvPr>
            <p:cNvSpPr txBox="1"/>
            <p:nvPr/>
          </p:nvSpPr>
          <p:spPr>
            <a:xfrm>
              <a:off x="3219450" y="4280932"/>
              <a:ext cx="1187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阿婆鐵蛋</a:t>
              </a: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496366E8-A610-4A08-A001-DF3BE263076D}"/>
              </a:ext>
            </a:extLst>
          </p:cNvPr>
          <p:cNvGrpSpPr/>
          <p:nvPr/>
        </p:nvGrpSpPr>
        <p:grpSpPr>
          <a:xfrm>
            <a:off x="5568950" y="2201307"/>
            <a:ext cx="2590800" cy="2374821"/>
            <a:chOff x="5568950" y="2201307"/>
            <a:chExt cx="2590800" cy="237482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28AB87E8-C6C4-4D04-93C7-3C5F349C1E8E}"/>
                </a:ext>
              </a:extLst>
            </p:cNvPr>
            <p:cNvSpPr txBox="1"/>
            <p:nvPr/>
          </p:nvSpPr>
          <p:spPr>
            <a:xfrm>
              <a:off x="5816600" y="3911600"/>
              <a:ext cx="5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7E8DB98F-0BB2-4F8F-BD9E-25CA86641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950" y="2201307"/>
              <a:ext cx="2590800" cy="19526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91524339-3678-46F9-9500-C76BA5CB20C9}"/>
                </a:ext>
              </a:extLst>
            </p:cNvPr>
            <p:cNvSpPr txBox="1"/>
            <p:nvPr/>
          </p:nvSpPr>
          <p:spPr>
            <a:xfrm>
              <a:off x="5638800" y="2971800"/>
              <a:ext cx="914400" cy="91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DAD56633-80B0-4E15-849B-27D03CEC32B4}"/>
                </a:ext>
              </a:extLst>
            </p:cNvPr>
            <p:cNvSpPr txBox="1"/>
            <p:nvPr/>
          </p:nvSpPr>
          <p:spPr>
            <a:xfrm>
              <a:off x="6286500" y="3911600"/>
              <a:ext cx="10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FF3387D4-8F9E-41D1-BC6D-A74AEF335DC6}"/>
                </a:ext>
              </a:extLst>
            </p:cNvPr>
            <p:cNvSpPr txBox="1"/>
            <p:nvPr/>
          </p:nvSpPr>
          <p:spPr>
            <a:xfrm>
              <a:off x="6286500" y="4206796"/>
              <a:ext cx="93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/>
                <a:t>炸蝦捲</a:t>
              </a:r>
              <a:endParaRPr lang="zh-TW" altLang="en-US" dirty="0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70DB9E08-AD85-429F-B5A4-2250DE7CE108}"/>
                </a:ext>
              </a:extLst>
            </p:cNvPr>
            <p:cNvSpPr txBox="1"/>
            <p:nvPr/>
          </p:nvSpPr>
          <p:spPr>
            <a:xfrm>
              <a:off x="5796281" y="2971800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C9561DF7-464E-4FE8-A1A3-C3CD3C4EB089}"/>
              </a:ext>
            </a:extLst>
          </p:cNvPr>
          <p:cNvGrpSpPr/>
          <p:nvPr/>
        </p:nvGrpSpPr>
        <p:grpSpPr>
          <a:xfrm>
            <a:off x="8495241" y="2205435"/>
            <a:ext cx="2647950" cy="2421493"/>
            <a:chOff x="8495241" y="2205435"/>
            <a:chExt cx="2647950" cy="2421493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48C1D3E6-0D7E-451B-A3FB-26B6344F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241" y="2205435"/>
              <a:ext cx="2647950" cy="19526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C7C9104E-6BCD-4EA0-93C7-7C91B8F0CE43}"/>
                </a:ext>
              </a:extLst>
            </p:cNvPr>
            <p:cNvSpPr txBox="1"/>
            <p:nvPr/>
          </p:nvSpPr>
          <p:spPr>
            <a:xfrm>
              <a:off x="9342968" y="4257596"/>
              <a:ext cx="93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魚丸湯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482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35</Words>
  <Application>Microsoft Office PowerPoint</Application>
  <PresentationFormat>寬螢幕</PresentationFormat>
  <Paragraphs>9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華康海報體W9(P)</vt:lpstr>
      <vt:lpstr>新細明體</vt:lpstr>
      <vt:lpstr>Arial</vt:lpstr>
      <vt:lpstr>Calibri</vt:lpstr>
      <vt:lpstr>Calibri Light</vt:lpstr>
      <vt:lpstr>Cascadia Code SemiBold</vt:lpstr>
      <vt:lpstr>Office 佈景主題</vt:lpstr>
      <vt:lpstr>淡水八里一日遊</vt:lpstr>
      <vt:lpstr>這裡超好玩 So much fun here</vt:lpstr>
      <vt:lpstr>美味的小吃 Delicious snacks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14</cp:revision>
  <dcterms:created xsi:type="dcterms:W3CDTF">2025-04-01T01:51:09Z</dcterms:created>
  <dcterms:modified xsi:type="dcterms:W3CDTF">2025-06-10T02:11:42Z</dcterms:modified>
</cp:coreProperties>
</file>