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1FFAE77-6F5B-4A7F-80D2-449A61547AB3}" type="datetimeFigureOut">
              <a:rPr lang="zh-TW" altLang="en-US" smtClean="0"/>
              <a:t>2020/1/8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67E3-9F95-4139-B16D-74B80ECAB88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AE77-6F5B-4A7F-80D2-449A61547AB3}" type="datetimeFigureOut">
              <a:rPr lang="zh-TW" altLang="en-US" smtClean="0"/>
              <a:t>2020/1/8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67E3-9F95-4139-B16D-74B80ECAB88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AE77-6F5B-4A7F-80D2-449A61547AB3}" type="datetimeFigureOut">
              <a:rPr lang="zh-TW" altLang="en-US" smtClean="0"/>
              <a:t>2020/1/8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67E3-9F95-4139-B16D-74B80ECAB88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AE77-6F5B-4A7F-80D2-449A61547AB3}" type="datetimeFigureOut">
              <a:rPr lang="zh-TW" altLang="en-US" smtClean="0"/>
              <a:t>2020/1/8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67E3-9F95-4139-B16D-74B80ECAB882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AE77-6F5B-4A7F-80D2-449A61547AB3}" type="datetimeFigureOut">
              <a:rPr lang="zh-TW" altLang="en-US" smtClean="0"/>
              <a:t>2020/1/8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67E3-9F95-4139-B16D-74B80ECAB882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AE77-6F5B-4A7F-80D2-449A61547AB3}" type="datetimeFigureOut">
              <a:rPr lang="zh-TW" altLang="en-US" smtClean="0"/>
              <a:t>2020/1/8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67E3-9F95-4139-B16D-74B80ECAB88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AE77-6F5B-4A7F-80D2-449A61547AB3}" type="datetimeFigureOut">
              <a:rPr lang="zh-TW" altLang="en-US" smtClean="0"/>
              <a:t>2020/1/8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67E3-9F95-4139-B16D-74B80ECAB88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AE77-6F5B-4A7F-80D2-449A61547AB3}" type="datetimeFigureOut">
              <a:rPr lang="zh-TW" altLang="en-US" smtClean="0"/>
              <a:t>2020/1/8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67E3-9F95-4139-B16D-74B80ECAB882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AE77-6F5B-4A7F-80D2-449A61547AB3}" type="datetimeFigureOut">
              <a:rPr lang="zh-TW" altLang="en-US" smtClean="0"/>
              <a:t>2020/1/8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67E3-9F95-4139-B16D-74B80ECAB88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AE77-6F5B-4A7F-80D2-449A61547AB3}" type="datetimeFigureOut">
              <a:rPr lang="zh-TW" altLang="en-US" smtClean="0"/>
              <a:t>2020/1/8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67E3-9F95-4139-B16D-74B80ECAB88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AE77-6F5B-4A7F-80D2-449A61547AB3}" type="datetimeFigureOut">
              <a:rPr lang="zh-TW" altLang="en-US" smtClean="0"/>
              <a:t>2020/1/8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67E3-9F95-4139-B16D-74B80ECAB88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1FFAE77-6F5B-4A7F-80D2-449A61547AB3}" type="datetimeFigureOut">
              <a:rPr lang="zh-TW" altLang="en-US" smtClean="0"/>
              <a:t>2020/1/8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A3467E3-9F95-4139-B16D-74B80ECAB88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我們要報告的主題</a:t>
            </a:r>
            <a:r>
              <a:rPr lang="zh-TW" altLang="en-US" dirty="0" smtClean="0"/>
              <a:t>是有機農產品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zh-TW" altLang="en-US" sz="4800" dirty="0" smtClean="0"/>
              <a:t>組員</a:t>
            </a:r>
            <a:r>
              <a:rPr lang="en-US" altLang="zh-TW" sz="4800" dirty="0" smtClean="0"/>
              <a:t>11,12,13,14,27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24138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-133676"/>
            <a:ext cx="21526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60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3432" y="3140968"/>
            <a:ext cx="6400800" cy="1584176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這個標誌的英文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>OTAP</a:t>
            </a:r>
            <a:r>
              <a:rPr lang="zh-TW" altLang="en-US" sz="3200" dirty="0" smtClean="0"/>
              <a:t>第二個英文是</a:t>
            </a:r>
            <a:r>
              <a:rPr lang="en-US" altLang="zh-TW" sz="3200" dirty="0" smtClean="0"/>
              <a:t>TAP</a:t>
            </a:r>
            <a:endParaRPr lang="zh-TW" altLang="en-US" sz="32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25144"/>
            <a:ext cx="1152525" cy="1152525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16224" cy="26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3138"/>
            <a:ext cx="21526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89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這兩</a:t>
            </a:r>
            <a:r>
              <a:rPr lang="zh-TW" altLang="en-US" dirty="0" smtClean="0"/>
              <a:t>標誌差在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92896"/>
            <a:ext cx="2743200" cy="272415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92896"/>
            <a:ext cx="21526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75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有哪些食品有</a:t>
            </a:r>
          </a:p>
        </p:txBody>
      </p:sp>
      <p:pic>
        <p:nvPicPr>
          <p:cNvPr id="4098" name="Picture 2" descr="D:\Person\Desktop\1378873262-30951789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20888"/>
            <a:ext cx="4032448" cy="318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4864"/>
            <a:ext cx="2994248" cy="2160240"/>
          </a:xfrm>
        </p:spPr>
      </p:pic>
      <p:pic>
        <p:nvPicPr>
          <p:cNvPr id="4100" name="Picture 4" descr="D:\Person\Desktop\13541058021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37112"/>
            <a:ext cx="3960440" cy="164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2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觀看影片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https://www.youtube.com/watch?v=T2vjJfrVlnc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813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等一下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924944"/>
            <a:ext cx="5328592" cy="2448272"/>
          </a:xfrm>
        </p:spPr>
      </p:pic>
    </p:spTree>
    <p:extLst>
      <p:ext uri="{BB962C8B-B14F-4D97-AF65-F5344CB8AC3E}">
        <p14:creationId xmlns:p14="http://schemas.microsoft.com/office/powerpoint/2010/main" val="398444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有講徵答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1</a:t>
            </a:r>
            <a:r>
              <a:rPr lang="zh-TW" altLang="en-US" sz="3600" dirty="0" smtClean="0"/>
              <a:t>這兩個標章差在哪裡</a:t>
            </a:r>
            <a:endParaRPr lang="en-US" altLang="zh-TW" sz="3600" dirty="0" smtClean="0"/>
          </a:p>
          <a:p>
            <a:r>
              <a:rPr lang="en-US" altLang="zh-TW" sz="3600" dirty="0" smtClean="0"/>
              <a:t>2</a:t>
            </a:r>
            <a:r>
              <a:rPr lang="zh-TW" altLang="en-US" sz="3600" dirty="0" smtClean="0"/>
              <a:t>這兩個標章的英文</a:t>
            </a:r>
            <a:endParaRPr lang="en-US" altLang="zh-TW" sz="3600" dirty="0" smtClean="0"/>
          </a:p>
          <a:p>
            <a:r>
              <a:rPr lang="en-US" altLang="zh-TW" sz="3600" dirty="0" smtClean="0"/>
              <a:t>3</a:t>
            </a:r>
            <a:r>
              <a:rPr lang="zh-TW" altLang="en-US" sz="3600" dirty="0" smtClean="0"/>
              <a:t>他的產品有哪些</a:t>
            </a:r>
            <a:endParaRPr lang="en-US" altLang="zh-TW" sz="3600" dirty="0" smtClean="0"/>
          </a:p>
          <a:p>
            <a:pPr indent="0">
              <a:buNone/>
            </a:pP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60182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謝謝大家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7920880" cy="2376264"/>
          </a:xfrm>
        </p:spPr>
      </p:pic>
    </p:spTree>
    <p:extLst>
      <p:ext uri="{BB962C8B-B14F-4D97-AF65-F5344CB8AC3E}">
        <p14:creationId xmlns:p14="http://schemas.microsoft.com/office/powerpoint/2010/main" val="359181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時裝">
  <a:themeElements>
    <a:clrScheme name="時裝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黑領帶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時裝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86</TotalTime>
  <Words>58</Words>
  <Application>Microsoft Office PowerPoint</Application>
  <PresentationFormat>如螢幕大小 (4:3)</PresentationFormat>
  <Paragraphs>13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標楷體</vt:lpstr>
      <vt:lpstr>Arial</vt:lpstr>
      <vt:lpstr>Garamond</vt:lpstr>
      <vt:lpstr>Wingdings</vt:lpstr>
      <vt:lpstr>時裝</vt:lpstr>
      <vt:lpstr>我們要報告的主題是有機農產品</vt:lpstr>
      <vt:lpstr>這個標誌的英文 OTAP第二個英文是TAP</vt:lpstr>
      <vt:lpstr>這兩標誌差在</vt:lpstr>
      <vt:lpstr>有哪些食品有</vt:lpstr>
      <vt:lpstr>觀看影片</vt:lpstr>
      <vt:lpstr>等一下</vt:lpstr>
      <vt:lpstr>有講徵答</vt:lpstr>
      <vt:lpstr>謝謝大家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我們要報告的主題是有機農產品</dc:title>
  <dc:creator>Lin'r</dc:creator>
  <cp:lastModifiedBy>user</cp:lastModifiedBy>
  <cp:revision>9</cp:revision>
  <dcterms:created xsi:type="dcterms:W3CDTF">2020-01-06T11:49:48Z</dcterms:created>
  <dcterms:modified xsi:type="dcterms:W3CDTF">2020-01-08T01:40:15Z</dcterms:modified>
</cp:coreProperties>
</file>