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A2465-866C-4B8C-9094-CE4223F6EB3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AFD52-D434-4E90-A252-53023B3C51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49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EC0212-27D0-443C-8EF6-5F2CE4AB9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4163ED-75A5-4078-9097-60A76C4E2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B0806E-F268-4558-9334-0F545D25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25694E-35AB-4931-960F-76FF7233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4EA0FE-64F7-4F75-82BB-417E8A27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85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22CD7-215F-4872-B4BE-92A923AF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50058B-118F-4F4E-AFB6-5F88DF0F2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17199E-645A-45B5-8825-A45A8A42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83117C-3786-431C-83E9-026E7AB3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1A21EE-DB49-4485-8A2A-347B87A6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30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E3A68E-D1A7-4D29-8D39-4FD726278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EECE54B-1631-4B4A-A77B-D91FE5C15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9E266D-ECE9-48EE-9FB0-D8DC9A0F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96E4C3-4B21-4745-BDA9-A9DFEA1E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0E242C-4F94-41E7-9747-44EBB7F0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1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0E1F8-70A6-4C93-BC69-BCE9DBF8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2DD11A-D5BE-4303-A21C-F08D5875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863ECC-D607-4DE1-A8FB-5186EC15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E76EAC-48D7-489B-A7B2-4927ED43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692A2-2019-4621-BC7D-6F1480D4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34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9E871-7CA2-4C83-B609-4E499AA6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8A0C14-31D5-45AC-B721-AE21FD6F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7BF689-914A-45D2-AB40-66952481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C535D8-C7F9-4F00-8802-BE1E7911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16EA72-F27C-4772-934A-6B05DF3B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89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BCB17-3A62-42B3-A3AE-28D7E6B2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0A31C9-2096-4D69-A2A1-73FD6B5EA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91E06C-CF07-432F-B041-54AE99208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A9C811-78E7-48C6-B551-10C5C784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B1323A-280D-4C3E-B909-A6B54F14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30E260-5106-46AE-889A-ADC3B244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2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28D30E-2471-44E1-AAA8-EA7746E3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CAF21E-5F52-4BF8-95B3-94FE11E8B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D4588F-6476-4559-A097-D7ACE5E20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20EAEF-222C-4999-AF64-9E96CF16C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C080803-EBC0-43FA-BFEB-760A89894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451A5CD-124E-450C-92B7-FF796030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FDBF7C1-591D-4AB0-B1A3-E0E5890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844C2C3-0B8A-4D26-B324-EABABD94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66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8FA11F-111B-4B08-95E4-7FD40CBF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453D512-7DDF-4960-9BDF-1665A686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ECA3263-57E9-4756-8244-19F581C6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F60E2B-D3EF-408B-9CA6-1D228CA8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432163-22C3-47C4-9DBE-B367C71A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85A1AB-B059-4277-A3D1-D1D0A5A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AD0ECF-BAC2-4AC8-828B-070D8C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41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57C3B-696F-4152-AADE-8DD52E40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ED65B-75EA-42E9-BB92-7111F368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F217198-954C-4ADC-9BFB-029F0F972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DB783F5-D6D6-42AA-B3E3-E6877E13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D38E66-BFE5-48B1-A586-E144FE67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099FEF-CC96-46E1-A08E-BA48C7C7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6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9BB75-24A2-48DE-972C-B6BEC045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65FA20-A14D-40B1-BFEF-BDFDA2BE0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D74176B-5172-4789-93EE-871AFD5B0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85973D-43D1-4D89-9589-95320E8F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CBC7CE-BEB3-49D8-B07D-D3E6160A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9CA8A5-C8BC-4569-80B6-7AFEE589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19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1BB17C9-F56E-4E13-A3CD-08A37C15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A33DE8-16D2-4FEA-B3A0-13B96895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2652E-78EA-4FFB-85D4-57E63E7C8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4FDC-0406-4E2E-B5A7-8B09C3F8607E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B67CEA-F0F1-4A0D-B7C8-C5573E4B1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9D1EFF-2835-4A11-8589-712D7D3E0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9273-3222-43A4-8A77-E5BA89357D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2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31F68A3-03A4-4FE0-BFBC-174317EC89A7}"/>
              </a:ext>
            </a:extLst>
          </p:cNvPr>
          <p:cNvSpPr/>
          <p:nvPr/>
        </p:nvSpPr>
        <p:spPr>
          <a:xfrm>
            <a:off x="1549400" y="702733"/>
            <a:ext cx="9093199" cy="5122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6000" b="0" cap="none" spc="0" dirty="0">
                <a:ln w="19050">
                  <a:solidFill>
                    <a:schemeClr val="bg1"/>
                  </a:solidFill>
                </a:ln>
                <a:solidFill>
                  <a:srgbClr val="FF99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99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3896E85-0AF7-45DE-97E5-1EED2CBA7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01837"/>
            <a:ext cx="3805766" cy="285432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1831D1E-07C0-49A0-9D7B-B26420224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6" y="1264299"/>
            <a:ext cx="7620000" cy="50038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B7E28D5-2653-4086-A9C6-7FD4F07619F8}"/>
              </a:ext>
            </a:extLst>
          </p:cNvPr>
          <p:cNvSpPr txBox="1"/>
          <p:nvPr/>
        </p:nvSpPr>
        <p:spPr>
          <a:xfrm>
            <a:off x="4495800" y="1145765"/>
            <a:ext cx="31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AE6FF5D-8E56-45C5-B065-BC6DD94E7B53}"/>
              </a:ext>
            </a:extLst>
          </p:cNvPr>
          <p:cNvSpPr txBox="1"/>
          <p:nvPr/>
        </p:nvSpPr>
        <p:spPr>
          <a:xfrm>
            <a:off x="10287000" y="450426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04</a:t>
            </a:r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42FF129D-6B2F-4039-86CC-EB126F849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4667" y="3428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67524A-5103-44C3-A344-B89879A6EB63}"/>
              </a:ext>
            </a:extLst>
          </p:cNvPr>
          <p:cNvSpPr/>
          <p:nvPr/>
        </p:nvSpPr>
        <p:spPr>
          <a:xfrm>
            <a:off x="2654389" y="805934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這裡超好玩 </a:t>
            </a:r>
            <a:r>
              <a:rPr lang="zh-TW" alt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華康特粗楷體" panose="03000909000000000000" pitchFamily="65" charset="-120"/>
                <a:ea typeface="華康特粗楷體" panose="03000909000000000000" pitchFamily="65" charset="-120"/>
              </a:rPr>
              <a:t>So much fun here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D4EC7C8-AF8D-4F99-8CA0-9004FCF2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88" y="2489200"/>
            <a:ext cx="2880519" cy="24257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3984F66-635E-4B4A-AD74-71DC0F6E4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131854"/>
            <a:ext cx="5785334" cy="392021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3DAA604-8069-4E52-A5E3-CC0189A40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36" y="2768601"/>
            <a:ext cx="3397663" cy="259632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CF67910-941F-430E-8313-B6CE7052A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57" y="2030254"/>
            <a:ext cx="5724532" cy="440600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22123F5-9A16-4D2E-AC72-E3A36B775D61}"/>
              </a:ext>
            </a:extLst>
          </p:cNvPr>
          <p:cNvSpPr txBox="1"/>
          <p:nvPr/>
        </p:nvSpPr>
        <p:spPr>
          <a:xfrm>
            <a:off x="2788068" y="5272246"/>
            <a:ext cx="158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搭渡輪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FE117AF-F86E-4CCD-BFC2-2F2019DCFEC5}"/>
              </a:ext>
            </a:extLst>
          </p:cNvPr>
          <p:cNvSpPr txBox="1"/>
          <p:nvPr/>
        </p:nvSpPr>
        <p:spPr>
          <a:xfrm>
            <a:off x="7899400" y="5364929"/>
            <a:ext cx="255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騎自行車</a:t>
            </a:r>
          </a:p>
        </p:txBody>
      </p:sp>
    </p:spTree>
    <p:extLst>
      <p:ext uri="{BB962C8B-B14F-4D97-AF65-F5344CB8AC3E}">
        <p14:creationId xmlns:p14="http://schemas.microsoft.com/office/powerpoint/2010/main" val="13598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38886D5-2ECF-43E6-9B73-209582FEE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50" y="2445477"/>
            <a:ext cx="259080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2942B35-BAF3-4C85-AFDF-21902864D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283354"/>
            <a:ext cx="2590800" cy="1952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EFADC8D-8EDB-4DAD-A60B-7055AD282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2" y="2452687"/>
            <a:ext cx="2647950" cy="195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34618B1-6B88-41F8-B89D-187CF8BFB728}"/>
              </a:ext>
            </a:extLst>
          </p:cNvPr>
          <p:cNvSpPr/>
          <p:nvPr/>
        </p:nvSpPr>
        <p:spPr>
          <a:xfrm>
            <a:off x="3020390" y="1242898"/>
            <a:ext cx="80730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美味的小吃 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Delicious snacks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0C576CE-063E-4565-A016-085DCD5A76B7}"/>
              </a:ext>
            </a:extLst>
          </p:cNvPr>
          <p:cNvSpPr txBox="1"/>
          <p:nvPr/>
        </p:nvSpPr>
        <p:spPr>
          <a:xfrm>
            <a:off x="5289565" y="4734988"/>
            <a:ext cx="161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E2E7BC5-0C9E-4855-999F-26E3CA7565E6}"/>
              </a:ext>
            </a:extLst>
          </p:cNvPr>
          <p:cNvSpPr txBox="1"/>
          <p:nvPr/>
        </p:nvSpPr>
        <p:spPr>
          <a:xfrm>
            <a:off x="1477433" y="4734988"/>
            <a:ext cx="178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阿婆鐵蛋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8B4235D-4824-4AD7-BCA8-A7EE0BD714E9}"/>
              </a:ext>
            </a:extLst>
          </p:cNvPr>
          <p:cNvSpPr txBox="1"/>
          <p:nvPr/>
        </p:nvSpPr>
        <p:spPr>
          <a:xfrm>
            <a:off x="8958808" y="4734988"/>
            <a:ext cx="200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7408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華康海報體W9(P)</vt:lpstr>
      <vt:lpstr>華康特粗楷體</vt:lpstr>
      <vt:lpstr>華康超圓體(P)</vt:lpstr>
      <vt:lpstr>新細明體</vt:lpstr>
      <vt:lpstr>Algerian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2025-04-10T07:35:00Z</dcterms:created>
  <dcterms:modified xsi:type="dcterms:W3CDTF">2025-06-19T07:36:07Z</dcterms:modified>
</cp:coreProperties>
</file>