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995161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PIRL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閱讀測驗平台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230926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31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1021" y="589085"/>
            <a:ext cx="9601196" cy="1556237"/>
          </a:xfrm>
        </p:spPr>
        <p:txBody>
          <a:bodyPr>
            <a:noAutofit/>
          </a:bodyPr>
          <a:lstStyle/>
          <a:p>
            <a:pPr algn="l"/>
            <a:r>
              <a:rPr lang="zh-TW" altLang="en-US" sz="2800" dirty="0" smtClean="0"/>
              <a:t>綠色</a:t>
            </a:r>
            <a:r>
              <a:rPr lang="en-US" altLang="zh-TW" sz="2800" dirty="0" smtClean="0"/>
              <a:t>--</a:t>
            </a:r>
            <a:r>
              <a:rPr lang="zh-TW" altLang="en-US" sz="2800" dirty="0" smtClean="0"/>
              <a:t>當天回答方式說明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紫色</a:t>
            </a:r>
            <a:r>
              <a:rPr lang="en-US" altLang="zh-TW" sz="2800" dirty="0" smtClean="0"/>
              <a:t>--</a:t>
            </a:r>
            <a:r>
              <a:rPr lang="zh-TW" altLang="en-US" sz="2800" dirty="0" smtClean="0"/>
              <a:t>事前練習打字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2" y="2456316"/>
            <a:ext cx="7104184" cy="3223514"/>
          </a:xfrm>
        </p:spPr>
      </p:pic>
    </p:spTree>
    <p:extLst>
      <p:ext uri="{BB962C8B-B14F-4D97-AF65-F5344CB8AC3E}">
        <p14:creationId xmlns:p14="http://schemas.microsoft.com/office/powerpoint/2010/main" val="300598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21453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練習範例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77" y="2557463"/>
            <a:ext cx="9270021" cy="3317875"/>
          </a:xfrm>
        </p:spPr>
      </p:pic>
    </p:spTree>
    <p:extLst>
      <p:ext uri="{BB962C8B-B14F-4D97-AF65-F5344CB8AC3E}">
        <p14:creationId xmlns:p14="http://schemas.microsoft.com/office/powerpoint/2010/main" val="4022724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12</Words>
  <Application>Microsoft Office PowerPoint</Application>
  <PresentationFormat>寬螢幕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微軟正黑體</vt:lpstr>
      <vt:lpstr>新細明體</vt:lpstr>
      <vt:lpstr>標楷體</vt:lpstr>
      <vt:lpstr>Arial</vt:lpstr>
      <vt:lpstr>Garamond</vt:lpstr>
      <vt:lpstr>有機</vt:lpstr>
      <vt:lpstr>PIRL閱讀測驗平台</vt:lpstr>
      <vt:lpstr>綠色--當天回答方式說明 紫色--事前練習打字 </vt:lpstr>
      <vt:lpstr>練習範例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PIRL閱讀測驗平台</dc:title>
  <dc:creator>HP</dc:creator>
  <cp:lastModifiedBy>HP</cp:lastModifiedBy>
  <cp:revision>8</cp:revision>
  <dcterms:created xsi:type="dcterms:W3CDTF">2021-03-11T05:49:06Z</dcterms:created>
  <dcterms:modified xsi:type="dcterms:W3CDTF">2021-03-11T05:54:30Z</dcterms:modified>
</cp:coreProperties>
</file>