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DFKai-SB" panose="03000509000000000000" pitchFamily="65" charset="-12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1164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065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869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127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233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88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784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372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323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434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04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30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801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536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598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528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962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283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48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65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46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41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260902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54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349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09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  <a:endParaRPr lang="zh-TW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鳳頭蒼鷹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4425"/>
            <a:ext cx="9144000" cy="44524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2755549" y="4342050"/>
            <a:ext cx="3632912" cy="4164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6B26B"/>
                </a:solidFill>
                <a:latin typeface="Arial"/>
              </a:rPr>
              <a:t>組員:關雋威  錢歆甯</a:t>
            </a:r>
          </a:p>
        </p:txBody>
      </p:sp>
      <p:sp>
        <p:nvSpPr>
          <p:cNvPr id="56" name="Shape 56"/>
          <p:cNvSpPr/>
          <p:nvPr/>
        </p:nvSpPr>
        <p:spPr>
          <a:xfrm>
            <a:off x="1497825" y="1440475"/>
            <a:ext cx="6058642" cy="224149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森林的霸王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 鳳頭蒼鷹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3119825" y="1875450"/>
            <a:ext cx="731700" cy="939300"/>
          </a:xfrm>
          <a:prstGeom prst="ellipse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0" y="457080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">
                <a:latin typeface="DFKai-SB"/>
                <a:ea typeface="DFKai-SB"/>
                <a:cs typeface="DFKai-SB"/>
                <a:sym typeface="DFKai-SB"/>
              </a:rPr>
              <a:t>https://is.gd/oTYf0o</a:t>
            </a:r>
          </a:p>
        </p:txBody>
      </p:sp>
      <p:sp>
        <p:nvSpPr>
          <p:cNvPr id="121" name="Shape 121"/>
          <p:cNvSpPr/>
          <p:nvPr/>
        </p:nvSpPr>
        <p:spPr>
          <a:xfrm>
            <a:off x="166450" y="558275"/>
            <a:ext cx="3621300" cy="174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 sz="30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隨著熱氣流，慢慢呈圓形而上。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778700" y="0"/>
            <a:ext cx="6769800" cy="7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FF00"/>
                </a:solidFill>
                <a:latin typeface="DFKai-SB"/>
                <a:ea typeface="DFKai-SB"/>
                <a:cs typeface="DFKai-SB"/>
                <a:sym typeface="DFKai-SB"/>
              </a:rPr>
              <a:t>這是鳳頭蒼鷹的幼鳥，很可愛吧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7341075" y="4852800"/>
            <a:ext cx="1489800" cy="2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200">
                <a:solidFill>
                  <a:srgbClr val="FF0000"/>
                </a:solidFill>
              </a:rPr>
              <a:t>http://bit.ly/2q6T5tn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20375" y="4389250"/>
            <a:ext cx="3000000" cy="8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41300" lvl="0" indent="0" rtl="0">
              <a:spcBef>
                <a:spcPts val="0"/>
              </a:spcBef>
              <a:buNone/>
            </a:pPr>
            <a:r>
              <a:rPr lang="zh-TW" sz="1200">
                <a:latin typeface="DFKai-SB"/>
                <a:ea typeface="DFKai-SB"/>
                <a:cs typeface="DFKai-SB"/>
                <a:sym typeface="DFKai-SB"/>
              </a:rPr>
              <a:t>https://is.gd/MkT</a:t>
            </a:r>
            <a:r>
              <a:rPr lang="zh-TW" sz="1200"/>
              <a:t>tVz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000">
                <a:solidFill>
                  <a:srgbClr val="444444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83000" y="298950"/>
            <a:ext cx="8520600" cy="70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>
                <a:highlight>
                  <a:srgbClr val="F6F6F6"/>
                </a:highlight>
                <a:latin typeface="DFKai-SB"/>
                <a:ea typeface="DFKai-SB"/>
                <a:cs typeface="DFKai-SB"/>
                <a:sym typeface="DFKai-SB"/>
              </a:rPr>
              <a:t>台中都會區的新鄰居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0" y="4859700"/>
            <a:ext cx="3000000" cy="28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"/>
              <a:t>http://bit.ly/2r8W7i2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0" y="4830900"/>
            <a:ext cx="3000000" cy="31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"/>
              <a:t>http://bit.ly/2pN6lRi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0" y="4830900"/>
            <a:ext cx="3000000" cy="31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"/>
              <a:t>http://bit.ly/2pNffOJ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66450" y="1165175"/>
            <a:ext cx="3814500" cy="130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視力是人類8倍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980950" y="0"/>
            <a:ext cx="3496500" cy="88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獵食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5923675" y="4695625"/>
            <a:ext cx="3000000" cy="25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41300" lvl="0" indent="0" rtl="0">
              <a:spcBef>
                <a:spcPts val="0"/>
              </a:spcBef>
              <a:buNone/>
            </a:pPr>
            <a:r>
              <a:rPr lang="zh-TW" sz="1200"/>
              <a:t>https://is.gd/i5yArF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000">
                <a:solidFill>
                  <a:srgbClr val="444444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1121600" y="261250"/>
            <a:ext cx="7676400" cy="2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食物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-619750" y="4889400"/>
            <a:ext cx="3000000" cy="2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4130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sz="1200">
                <a:latin typeface="DFKai-SB"/>
                <a:ea typeface="DFKai-SB"/>
                <a:cs typeface="DFKai-SB"/>
                <a:sym typeface="DFKai-SB"/>
              </a:rPr>
              <a:t>來源http://bit.ly/2qZxl0O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DiscussID_6019_1 (1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900" y="-61800"/>
            <a:ext cx="9223800" cy="52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4722651" y="4658800"/>
            <a:ext cx="4272499" cy="4846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EEEE"/>
                </a:solidFill>
                <a:latin typeface="Arial"/>
              </a:rPr>
              <a:t>長安出現地點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0" y="4999500"/>
            <a:ext cx="3000000" cy="2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172" name="Shape 172"/>
          <p:cNvSpPr txBox="1"/>
          <p:nvPr/>
        </p:nvSpPr>
        <p:spPr>
          <a:xfrm>
            <a:off x="271625" y="4917000"/>
            <a:ext cx="3000000" cy="22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http://bit.ly/2r5Hbhy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74700" y="4647875"/>
            <a:ext cx="2668800" cy="31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rgbClr val="00FFFF"/>
                </a:solidFill>
                <a:latin typeface="DFKai-SB"/>
                <a:ea typeface="DFKai-SB"/>
                <a:cs typeface="DFKai-SB"/>
                <a:sym typeface="DFKai-SB"/>
              </a:rPr>
              <a:t>來源http://bit.ly/2pTHOfM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0" y="4464600"/>
            <a:ext cx="3000000" cy="6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241300" lvl="0" indent="0" rtl="0">
              <a:spcBef>
                <a:spcPts val="0"/>
              </a:spcBef>
              <a:buNone/>
            </a:pPr>
            <a:r>
              <a:rPr lang="zh-TW" sz="1200">
                <a:latin typeface="DFKai-SB"/>
                <a:ea typeface="DFKai-SB"/>
                <a:cs typeface="DFKai-SB"/>
                <a:sym typeface="DFKai-SB"/>
              </a:rPr>
              <a:t>https://is.gd/HIrmeT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000">
                <a:solidFill>
                  <a:srgbClr val="444444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-159825" y="4741850"/>
            <a:ext cx="3000000" cy="5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41300" lvl="0" indent="0" rtl="0">
              <a:spcBef>
                <a:spcPts val="0"/>
              </a:spcBef>
              <a:buNone/>
            </a:pPr>
            <a:r>
              <a:rPr lang="zh-TW" sz="1200"/>
              <a:t>http://bit.ly/2r15zUE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000">
                <a:solidFill>
                  <a:srgbClr val="444444"/>
                </a:solidFill>
              </a:rPr>
              <a:t> 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5263500" y="2074250"/>
            <a:ext cx="3771600" cy="7533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 b="1">
                <a:solidFill>
                  <a:srgbClr val="F3F3F3"/>
                </a:solidFill>
                <a:latin typeface="DFKai-SB"/>
                <a:ea typeface="DFKai-SB"/>
                <a:cs typeface="DFKai-SB"/>
                <a:sym typeface="DFKai-SB"/>
              </a:rPr>
              <a:t>環頸稚76-89公分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532300" y="944325"/>
            <a:ext cx="3234000" cy="7533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3F3F3"/>
                </a:solidFill>
                <a:latin typeface="DFKai-SB"/>
                <a:ea typeface="DFKai-SB"/>
                <a:cs typeface="DFKai-SB"/>
                <a:sym typeface="DFKai-SB"/>
              </a:rPr>
              <a:t>鳳頭蒼鷹41 48cm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890650" y="1995050"/>
            <a:ext cx="7006500" cy="21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9600" b="1">
                <a:latin typeface="DFKai-SB"/>
                <a:ea typeface="DFKai-SB"/>
                <a:cs typeface="DFKai-SB"/>
                <a:sym typeface="DFKai-SB"/>
              </a:rPr>
              <a:t>謝謝聆聽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1389425" y="1152475"/>
            <a:ext cx="5367600" cy="9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200" name="Shape 200"/>
          <p:cNvSpPr txBox="1"/>
          <p:nvPr/>
        </p:nvSpPr>
        <p:spPr>
          <a:xfrm>
            <a:off x="8024350" y="383275"/>
            <a:ext cx="3000000" cy="1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41300" lvl="0" indent="0" rtl="0">
              <a:spcBef>
                <a:spcPts val="0"/>
              </a:spcBef>
              <a:buNone/>
            </a:pPr>
            <a:r>
              <a:rPr lang="zh-TW" sz="700">
                <a:latin typeface="DFKai-SB"/>
                <a:ea typeface="DFKai-SB"/>
                <a:cs typeface="DFKai-SB"/>
                <a:sym typeface="DFKai-SB"/>
              </a:rPr>
              <a:t>http://bit.ly/2pGhuTD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700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6088975" y="493175"/>
            <a:ext cx="36534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>
              <a:solidFill>
                <a:srgbClr val="93C47D"/>
              </a:solidFill>
            </a:endParaRPr>
          </a:p>
        </p:txBody>
      </p:sp>
      <p:sp>
        <p:nvSpPr>
          <p:cNvPr id="70" name="Shape 70"/>
          <p:cNvSpPr/>
          <p:nvPr/>
        </p:nvSpPr>
        <p:spPr>
          <a:xfrm>
            <a:off x="2699450" y="181525"/>
            <a:ext cx="2203200" cy="1928400"/>
          </a:xfrm>
          <a:prstGeom prst="ellipse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902650" y="774600"/>
            <a:ext cx="4104900" cy="1533300"/>
          </a:xfrm>
          <a:prstGeom prst="leftArrow">
            <a:avLst>
              <a:gd name="adj1" fmla="val 50000"/>
              <a:gd name="adj2" fmla="val 57253"/>
            </a:avLst>
          </a:prstGeom>
          <a:solidFill>
            <a:srgbClr val="9900FF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 sz="30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頭冠,驚嚇時會豎起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0" y="0"/>
            <a:ext cx="3000000" cy="7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800" b="1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辨識特徵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-68075" y="4878750"/>
            <a:ext cx="4788000" cy="71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41300" lvl="0" indent="-69850" rtl="0"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zh-TW" sz="700"/>
              <a:t>來源http://bit.ly/2q0ppxL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000"/>
              <a:t> </a:t>
            </a:r>
          </a:p>
        </p:txBody>
      </p:sp>
      <p:sp>
        <p:nvSpPr>
          <p:cNvPr id="78" name="Shape 78"/>
          <p:cNvSpPr/>
          <p:nvPr/>
        </p:nvSpPr>
        <p:spPr>
          <a:xfrm>
            <a:off x="4309100" y="3341775"/>
            <a:ext cx="4500600" cy="1536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100" b="1">
                <a:solidFill>
                  <a:srgbClr val="F3F3F3"/>
                </a:solidFill>
                <a:latin typeface="DFKai-SB"/>
                <a:ea typeface="DFKai-SB"/>
                <a:cs typeface="DFKai-SB"/>
                <a:sym typeface="DFKai-SB"/>
              </a:rPr>
              <a:t>雙翼下壓，宣示領域</a:t>
            </a:r>
          </a:p>
        </p:txBody>
      </p:sp>
      <p:sp>
        <p:nvSpPr>
          <p:cNvPr id="79" name="Shape 79"/>
          <p:cNvSpPr/>
          <p:nvPr/>
        </p:nvSpPr>
        <p:spPr>
          <a:xfrm>
            <a:off x="1364125" y="2147450"/>
            <a:ext cx="2512200" cy="2781600"/>
          </a:xfrm>
          <a:prstGeom prst="ellipse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447950" y="1628175"/>
            <a:ext cx="4606200" cy="1817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腹部有縱斑，隱蔽效果</a:t>
            </a:r>
          </a:p>
        </p:txBody>
      </p:sp>
      <p:sp>
        <p:nvSpPr>
          <p:cNvPr id="85" name="Shape 85"/>
          <p:cNvSpPr/>
          <p:nvPr/>
        </p:nvSpPr>
        <p:spPr>
          <a:xfrm rot="-5911999">
            <a:off x="2858746" y="1068206"/>
            <a:ext cx="1669987" cy="2445347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632425" y="2349925"/>
            <a:ext cx="2680500" cy="122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3F3F3"/>
                </a:solidFill>
                <a:latin typeface="DFKai-SB"/>
                <a:ea typeface="DFKai-SB"/>
                <a:cs typeface="DFKai-SB"/>
                <a:sym typeface="DFKai-SB"/>
              </a:rPr>
              <a:t>明顯的白腰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044975" y="4248900"/>
            <a:ext cx="2485200" cy="49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4467525" y="2349925"/>
            <a:ext cx="1910100" cy="1582200"/>
          </a:xfrm>
          <a:prstGeom prst="ellipse">
            <a:avLst/>
          </a:prstGeom>
          <a:noFill/>
          <a:ln w="7620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 flipH="1">
            <a:off x="3403975" y="-144725"/>
            <a:ext cx="5405700" cy="114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殺手的祕密武器</a:t>
            </a:r>
          </a:p>
        </p:txBody>
      </p:sp>
      <p:sp>
        <p:nvSpPr>
          <p:cNvPr id="98" name="Shape 98"/>
          <p:cNvSpPr/>
          <p:nvPr/>
        </p:nvSpPr>
        <p:spPr>
          <a:xfrm>
            <a:off x="426525" y="840250"/>
            <a:ext cx="2082600" cy="137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FC5E8"/>
          </a:solidFill>
          <a:ln w="9525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 b="1">
                <a:latin typeface="DFKai-SB"/>
                <a:ea typeface="DFKai-SB"/>
                <a:cs typeface="DFKai-SB"/>
                <a:sym typeface="DFKai-SB"/>
              </a:rPr>
              <a:t>小彎鉤</a:t>
            </a:r>
          </a:p>
        </p:txBody>
      </p:sp>
      <p:sp>
        <p:nvSpPr>
          <p:cNvPr id="99" name="Shape 99"/>
          <p:cNvSpPr/>
          <p:nvPr/>
        </p:nvSpPr>
        <p:spPr>
          <a:xfrm>
            <a:off x="2402700" y="601925"/>
            <a:ext cx="1077300" cy="11427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2154950" y="975975"/>
            <a:ext cx="2268000" cy="127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黃色眼睛</a:t>
            </a:r>
          </a:p>
        </p:txBody>
      </p:sp>
      <p:sp>
        <p:nvSpPr>
          <p:cNvPr id="105" name="Shape 105"/>
          <p:cNvSpPr/>
          <p:nvPr/>
        </p:nvSpPr>
        <p:spPr>
          <a:xfrm>
            <a:off x="4482175" y="1047050"/>
            <a:ext cx="1077300" cy="1142700"/>
          </a:xfrm>
          <a:prstGeom prst="ellipse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379475" y="1047050"/>
            <a:ext cx="768900" cy="803100"/>
          </a:xfrm>
          <a:prstGeom prst="ellipse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如螢幕大小 (16:9)</PresentationFormat>
  <Paragraphs>41</Paragraphs>
  <Slides>25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9" baseType="lpstr">
      <vt:lpstr>Roboto</vt:lpstr>
      <vt:lpstr>Arial</vt:lpstr>
      <vt:lpstr>DFKai-SB</vt:lpstr>
      <vt:lpstr>simple-light-2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殺手的祕密武器</vt:lpstr>
      <vt:lpstr>PowerPoint 簡報</vt:lpstr>
      <vt:lpstr>PowerPoint 簡報</vt:lpstr>
      <vt:lpstr>PowerPoint 簡報</vt:lpstr>
      <vt:lpstr>PowerPoint 簡報</vt:lpstr>
      <vt:lpstr>PowerPoint 簡報</vt:lpstr>
      <vt:lpstr>台中都會區的新鄰居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panda</cp:lastModifiedBy>
  <cp:revision>1</cp:revision>
  <dcterms:modified xsi:type="dcterms:W3CDTF">2017-06-07T15:11:45Z</dcterms:modified>
</cp:coreProperties>
</file>