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6600"/>
    <a:srgbClr val="333399"/>
    <a:srgbClr val="6600CC"/>
    <a:srgbClr val="FF66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7F1AA-7F32-4EC3-8F12-A0224611F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C2A3B99-2E13-4722-81B4-C9E648ED1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207C07-15F9-4B05-8A10-1FB387D2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D6BDE4-D5A9-4262-B41E-291D016B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B3629-214A-4D61-8ACE-C235200A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1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4DD37-7900-40E3-938B-C6CF54C3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69F895-506F-467B-9E91-0F9C5F744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E9362-26B6-4847-A846-0A2D61D3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D49DD5-BC70-492E-81D6-D568FD55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538949-D9D0-4CCE-B4A8-1E29E95C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09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3F5002F-BA42-454C-A36A-A88A3F0AA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7C4280-2659-4F10-B7C6-2A0B6823B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128E2F-E6F3-4F55-BAF6-C4245650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B6CCFE-EF2E-4690-902D-4F4B7F72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C4AF06-0888-4660-A411-242A709C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02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F516A8-FEA5-4037-A9F8-F23F0CD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EA65B6-0836-4A5A-B9DA-D775B70E9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481067-8346-4EE7-8888-28F5C074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BD3C28-4AB8-4884-A078-F08392D6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DA84D2-98B8-47D6-80A7-07EA8B3A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16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A589C-CC9D-4A00-BDFE-F783A29C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F843F4-41EC-4DCB-A836-6CAB57BE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87E71A-B87E-481E-95BC-8D5D0C84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27F567-4C57-4C2D-ACF3-8308CA01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81AB39-9590-4DFA-835A-97B3B94A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56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36F562-1B91-425D-89BB-483FF8F0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FCA44A-55B0-41A5-BCB7-8E1B81773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F04B3C9-FD7C-48A3-AFD0-A476EAD0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E03E1E-8234-4ADE-B434-2F08735C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0D0F94-34A6-4411-97FF-3A8F3B4D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BBA555-C918-40D6-A53C-7FC963F6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8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B4DAB3-D814-4E3B-BD8D-C8179323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65D5B9-D61D-4133-996F-DC4CA3A68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C2F7C8-CB4D-499F-A8A1-11C1CED2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BC0E25-5A8D-44B1-A90C-A1544236E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583C721-3D0E-4E15-829F-961D57309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46B75C3-8290-444B-9ADA-453F9C54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2011B59-FCAF-4432-A867-6519ABE2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2DFE49-F961-40CA-A8E5-62D33D50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99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C6B60-62AB-45CE-B250-A0469976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E5E168-B2AC-4FF7-B050-42DA3278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DBC7C6-316D-41F0-B27D-11878F03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42EB1BB-343C-4DA9-944F-A9A62048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8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3876B8B-3AB7-4883-8BFC-D3CDB398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5403122-4792-46DB-AABC-1C86AE94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F6B7E5-7E65-4C43-9637-8B83317E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45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25DA6B-75D8-4645-A5A6-4752CB60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F3FC75-53CA-4C65-9F7E-6509794F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BEEB9E8-4D43-485F-9906-C7851E14D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4CACF4-4791-4A5C-A633-C29DAEDE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F09D09-A733-4FF2-AB4B-E442D67E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F55C46-F166-4277-B709-B298897F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52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301536-E50B-4CF9-9193-6D97CD26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4316ED1-5C55-486D-B63F-9373B3361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13335F-E460-4D89-A566-600085651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7A927D-0C23-4478-98E5-3B9C3650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7D8A6A-E3D8-4217-B833-56DEB26E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F91BF1-ED8E-41FA-9328-83E850A5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35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426B097-49B0-4AC6-AEFE-9DAE3735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FBDE11-2F2B-4178-B4CB-3718EAF85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AFE281-2054-4C74-8363-19C692A4B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C523-BFF3-4A4B-8313-FEE98DD5142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0C2CD-819B-4B38-BC0B-B2323A718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6AF7E8-A894-48E3-BF1D-A4384660F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CF4C-282C-411B-9BEF-424D40903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2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A8284F2-D580-455A-8C57-8537CD5BD92F}"/>
              </a:ext>
            </a:extLst>
          </p:cNvPr>
          <p:cNvSpPr/>
          <p:nvPr/>
        </p:nvSpPr>
        <p:spPr>
          <a:xfrm>
            <a:off x="2002972" y="905692"/>
            <a:ext cx="6995503" cy="380002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2E8E3A-314E-41FB-AE70-23D0D8ED9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2" y="1578071"/>
            <a:ext cx="7657667" cy="50285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23D09F4-B909-4514-8B3D-5F4D7EABE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2455333"/>
            <a:ext cx="3801533" cy="242199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7101774-F06E-4E4D-BF08-8E9092BBEF0C}"/>
              </a:ext>
            </a:extLst>
          </p:cNvPr>
          <p:cNvSpPr txBox="1"/>
          <p:nvPr/>
        </p:nvSpPr>
        <p:spPr>
          <a:xfrm>
            <a:off x="4089400" y="1334314"/>
            <a:ext cx="290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93188B-110A-4EEF-9740-F128FA4AB350}"/>
              </a:ext>
            </a:extLst>
          </p:cNvPr>
          <p:cNvSpPr txBox="1"/>
          <p:nvPr/>
        </p:nvSpPr>
        <p:spPr>
          <a:xfrm>
            <a:off x="9321800" y="4360333"/>
            <a:ext cx="242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403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04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7BED7025-2ABC-492F-857D-8D3F82E3E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4253" y="1334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085785F-2E7F-43E2-8C55-92BD06A9E0D1}"/>
              </a:ext>
            </a:extLst>
          </p:cNvPr>
          <p:cNvSpPr txBox="1"/>
          <p:nvPr/>
        </p:nvSpPr>
        <p:spPr>
          <a:xfrm>
            <a:off x="5186110" y="2851485"/>
            <a:ext cx="419852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D0D4316-DA49-480E-B09E-5B21F07A9117}"/>
              </a:ext>
            </a:extLst>
          </p:cNvPr>
          <p:cNvSpPr txBox="1"/>
          <p:nvPr/>
        </p:nvSpPr>
        <p:spPr>
          <a:xfrm>
            <a:off x="5489407" y="2382253"/>
            <a:ext cx="301691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C5A6EA0-6A4F-440C-8D37-DC4B3C0FFDBF}"/>
              </a:ext>
            </a:extLst>
          </p:cNvPr>
          <p:cNvSpPr txBox="1"/>
          <p:nvPr/>
        </p:nvSpPr>
        <p:spPr>
          <a:xfrm>
            <a:off x="1581779" y="636299"/>
            <a:ext cx="839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C660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美味的小吃 </a:t>
            </a:r>
            <a:r>
              <a:rPr lang="en-US" altLang="zh-TW" sz="4400" dirty="0">
                <a:solidFill>
                  <a:srgbClr val="3333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Delicious snacks</a:t>
            </a:r>
            <a:endParaRPr lang="zh-TW" altLang="en-US" sz="4400" dirty="0">
              <a:solidFill>
                <a:srgbClr val="3333FF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2C6F723-A4A4-428B-A680-3DDE8879D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68" y="1938881"/>
            <a:ext cx="2590800" cy="1952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7636D6A-D1AC-4798-BFBA-7C59806FBB70}"/>
              </a:ext>
            </a:extLst>
          </p:cNvPr>
          <p:cNvSpPr txBox="1"/>
          <p:nvPr/>
        </p:nvSpPr>
        <p:spPr>
          <a:xfrm>
            <a:off x="1991082" y="4193814"/>
            <a:ext cx="144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/>
              <a:t>阿婆鐵蛋</a:t>
            </a:r>
            <a:endParaRPr lang="en-US" altLang="zh-TW" sz="24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7587514-5D59-41DA-B690-72D7E15CD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03" y="1938881"/>
            <a:ext cx="2590800" cy="1952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2E20A8E1-5222-420A-BA61-C26C0647B5D4}"/>
              </a:ext>
            </a:extLst>
          </p:cNvPr>
          <p:cNvSpPr txBox="1"/>
          <p:nvPr/>
        </p:nvSpPr>
        <p:spPr>
          <a:xfrm>
            <a:off x="5186110" y="4362994"/>
            <a:ext cx="196362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1FD1A2-5E4A-4672-BC60-A35BE20BB841}"/>
              </a:ext>
            </a:extLst>
          </p:cNvPr>
          <p:cNvSpPr txBox="1"/>
          <p:nvPr/>
        </p:nvSpPr>
        <p:spPr>
          <a:xfrm>
            <a:off x="5687381" y="4231210"/>
            <a:ext cx="131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炸蝦捲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10589B7-8CA2-420F-8C0E-559BB255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7" y="1938881"/>
            <a:ext cx="2647950" cy="195262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AE7BEA25-CED9-440E-848F-047C427EB047}"/>
              </a:ext>
            </a:extLst>
          </p:cNvPr>
          <p:cNvSpPr txBox="1"/>
          <p:nvPr/>
        </p:nvSpPr>
        <p:spPr>
          <a:xfrm>
            <a:off x="9545675" y="4132259"/>
            <a:ext cx="131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4733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BA58D0B-25A8-49D2-9B5C-9126C21BA9B7}"/>
              </a:ext>
            </a:extLst>
          </p:cNvPr>
          <p:cNvSpPr txBox="1"/>
          <p:nvPr/>
        </p:nvSpPr>
        <p:spPr>
          <a:xfrm>
            <a:off x="1612900" y="55507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6600CC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這裡超好玩</a:t>
            </a:r>
            <a:r>
              <a:rPr lang="zh-TW" altLang="en-US" sz="4400" dirty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 </a:t>
            </a:r>
            <a:r>
              <a:rPr lang="en-US" altLang="zh-TW" sz="4400" dirty="0">
                <a:solidFill>
                  <a:srgbClr val="CC660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So much fun here</a:t>
            </a:r>
            <a:endParaRPr lang="zh-TW" altLang="en-US" sz="4400" dirty="0">
              <a:solidFill>
                <a:srgbClr val="CC6600"/>
              </a:solidFill>
              <a:latin typeface="華康超圓體(P)" panose="020F0C00000000000000" pitchFamily="34" charset="-120"/>
              <a:ea typeface="華康超圓體(P)" panose="020F0C00000000000000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7D3B0175-4FC7-4DB9-841F-9F5DE706B69C}"/>
              </a:ext>
            </a:extLst>
          </p:cNvPr>
          <p:cNvGrpSpPr/>
          <p:nvPr/>
        </p:nvGrpSpPr>
        <p:grpSpPr>
          <a:xfrm rot="20826093">
            <a:off x="562065" y="1983766"/>
            <a:ext cx="4255469" cy="2883557"/>
            <a:chOff x="562065" y="1983766"/>
            <a:chExt cx="4255469" cy="288355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7DBBED6-F85B-4F26-B906-EB73CAAD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800" y="2269067"/>
              <a:ext cx="2254251" cy="1913466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6A1999E-3780-4411-96B7-D48E8C514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65" y="1983766"/>
              <a:ext cx="4255469" cy="2883557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507753D4-342A-403A-9FF4-7E3E04240724}"/>
                </a:ext>
              </a:extLst>
            </p:cNvPr>
            <p:cNvSpPr txBox="1"/>
            <p:nvPr/>
          </p:nvSpPr>
          <p:spPr>
            <a:xfrm>
              <a:off x="2647420" y="4294095"/>
              <a:ext cx="112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CC6600"/>
                  </a:solidFill>
                </a:rPr>
                <a:t>搭渡輪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CD55ADAD-97D8-4BC4-8155-66BD5EA5ECFE}"/>
              </a:ext>
            </a:extLst>
          </p:cNvPr>
          <p:cNvGrpSpPr/>
          <p:nvPr/>
        </p:nvGrpSpPr>
        <p:grpSpPr>
          <a:xfrm rot="846108">
            <a:off x="6901943" y="1938175"/>
            <a:ext cx="4261473" cy="3279932"/>
            <a:chOff x="6462399" y="2009333"/>
            <a:chExt cx="4261473" cy="327993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0E87D61-DD77-4757-A45C-3DA1715B7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265" y="2524123"/>
              <a:ext cx="2429933" cy="1945217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CBDCA943-1E3F-45D9-AFEA-4B341FFC3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399" y="2009333"/>
              <a:ext cx="4261473" cy="3279932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2C82FB9-4C09-4294-87C0-EAA13605C3B4}"/>
                </a:ext>
              </a:extLst>
            </p:cNvPr>
            <p:cNvSpPr txBox="1"/>
            <p:nvPr/>
          </p:nvSpPr>
          <p:spPr>
            <a:xfrm>
              <a:off x="7816849" y="4469340"/>
              <a:ext cx="1138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333399"/>
                  </a:solidFill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26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華康超圓體</vt:lpstr>
      <vt:lpstr>華康超圓體(P)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2025-04-10T05:42:13Z</dcterms:created>
  <dcterms:modified xsi:type="dcterms:W3CDTF">2025-06-19T05:52:34Z</dcterms:modified>
</cp:coreProperties>
</file>