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36CA9-28C6-4038-86F6-080E22755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3728FF-3504-4A0B-9C8C-36D31068A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17A1A8-9485-4D9D-803B-CE2EE500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24FB47-B922-4411-8798-29599C75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12E102-8771-4F62-A341-D6E74376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68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E4D902-E75D-4032-9338-4F471C8F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FEE400-169C-41D7-AFEC-87E3E5BD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AE7CFA-80F7-4BA4-9F5B-595704AC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BDCE92-C3BC-4A3E-9A47-4FBA5E23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309856-6A86-4A25-A9CC-997F2B05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09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1DD692-ED6F-4740-AF3F-DCA9C0E06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B507DED-8746-47BA-8000-87515809B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12514F-A0D6-4DE9-9677-C299DD53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AF3719-438E-47C0-A925-D2190096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22D5FB-0023-4CDF-B71D-73E50B70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944C9-1B3A-4080-B400-EA2B3503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5AC964-8E18-422B-9C19-2B5998DD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D26875-A6BE-4EEF-93E1-0E7D56F2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185928-7771-4425-B8AB-820CEDE3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960F1-061E-4E10-B5A5-10EC2C2E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7F9C84-FD2E-4AFE-8A0F-F41968AE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6DD960-B613-4B1A-82DB-F1D720D9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7431AD-AAC9-4F02-9C2E-591D4899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AC1CC4-4A8E-4C77-AF7B-A177C455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E932F1-CDA3-4DF4-AAA6-3778CE48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33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0E89C4-E9B7-4BCC-9C0C-280DEA19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7FFE1D-9EC8-4680-9D9F-10F8FCBA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F25380-2BE8-4460-9063-50C1C109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875E1B-F768-496A-98C9-CC71F681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C0905E-20A9-4572-B47F-94F9D3E3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A467C2-E63D-487C-8BDC-222A0E12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69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BA4C0-A2D4-4A0F-AAB3-2F7F946E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BC4A0B-EE74-4FB3-89EB-001675B3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D438CC-D0EC-410C-9733-58D5A958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1B957E-AEBC-46E8-BA07-BE0EEC262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D6A0CED-445A-4DE1-89AD-2C1AC91E5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120B8F7-B6A6-4E38-9E58-622FCBFA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34F8130-7637-4D13-915A-BC7B1683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977EDB7-CE24-4D27-9937-66D47F4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48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15059C-4A83-47C9-99A9-0588E683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8E5D759-0155-4BC1-B222-BFF83E2D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51B7188-491D-4951-B88F-F566030B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922836-AB7C-46A1-9604-7A8AAEC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07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71433FB-E872-4F0B-B900-B3DCDEEF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6B98D6B-B719-4673-80C9-A223BEEC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0ACF50-D21D-4BD7-91BC-43E43FE7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BEF97-BB75-4EFD-936C-1AA33A1E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C4168C-0698-45EC-95C8-2D866FEDB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74491C-8DCC-47E1-90E4-ADF11BC9B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F804F0-BC58-41D6-8C6D-23AEB803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90C8A6-0A70-41A9-92C4-ED99CABA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6536B7-27B0-4DDD-85EA-D7A68F0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22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0C74D-2F8F-4F0B-80B1-60DD949D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30FD6AD-BCB8-446B-8CAA-EA14D610A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34DA21-3E0A-420E-A260-233DBA369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75215A-B64C-4AF1-9901-C7728356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B13666-9744-48B0-A0A4-C98B3F82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81EE23-AAE9-4749-B4EC-876CE47F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7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743DA5F-AEA7-4386-B2BA-F2CC4964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5678C2-4486-470D-9B48-2063A6031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226F3-04A5-43C8-B71F-050931C7E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B2FF-13D7-4A17-93A5-08515F0C459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CCEE4E-8CD0-40C5-BE27-EEA802CAD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FEFED1-DEF5-4720-9D53-877C62694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1EE0-DC9D-495F-ADCC-9AC0C1F0D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17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38D8A0E-F2C0-46A0-93AB-762A77130370}"/>
              </a:ext>
            </a:extLst>
          </p:cNvPr>
          <p:cNvSpPr/>
          <p:nvPr/>
        </p:nvSpPr>
        <p:spPr>
          <a:xfrm>
            <a:off x="3014133" y="846667"/>
            <a:ext cx="6849533" cy="1942531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768B203-9370-4831-980C-30FB9E86663E}"/>
              </a:ext>
            </a:extLst>
          </p:cNvPr>
          <p:cNvSpPr txBox="1"/>
          <p:nvPr/>
        </p:nvSpPr>
        <p:spPr>
          <a:xfrm>
            <a:off x="4749799" y="1456267"/>
            <a:ext cx="337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7ECAF6-B90E-4003-B403-7ABA2416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2650642"/>
            <a:ext cx="3818468" cy="281882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2998634-D44C-4E7F-A404-08D3F7FBF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817932"/>
            <a:ext cx="7611532" cy="496993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257A5D4-2236-4313-AC1A-16E2D3B2F635}"/>
              </a:ext>
            </a:extLst>
          </p:cNvPr>
          <p:cNvSpPr txBox="1"/>
          <p:nvPr/>
        </p:nvSpPr>
        <p:spPr>
          <a:xfrm>
            <a:off x="10058400" y="4758267"/>
            <a:ext cx="187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班級：四年一班座號：</a:t>
            </a:r>
            <a:r>
              <a:rPr lang="en-US" altLang="zh-TW" dirty="0"/>
              <a:t>31</a:t>
            </a:r>
            <a:endParaRPr lang="zh-TW" altLang="en-US" dirty="0"/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F8C1AC8A-954E-4186-B170-C2111B936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1400" y="5604932"/>
            <a:ext cx="609600" cy="7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F615426C-1D1B-4815-A8ED-A9BA66959AD9}"/>
              </a:ext>
            </a:extLst>
          </p:cNvPr>
          <p:cNvSpPr txBox="1"/>
          <p:nvPr/>
        </p:nvSpPr>
        <p:spPr>
          <a:xfrm>
            <a:off x="1398431" y="3698232"/>
            <a:ext cx="721360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29B4799-130F-45C0-8848-B43241ECC3FC}"/>
              </a:ext>
            </a:extLst>
          </p:cNvPr>
          <p:cNvSpPr txBox="1"/>
          <p:nvPr/>
        </p:nvSpPr>
        <p:spPr>
          <a:xfrm>
            <a:off x="2413000" y="703759"/>
            <a:ext cx="892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這裡超好玩 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</a:rPr>
              <a:t>So much fun here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AEF6F6D-228D-4025-B57A-036669FDC1F5}"/>
              </a:ext>
            </a:extLst>
          </p:cNvPr>
          <p:cNvGrpSpPr/>
          <p:nvPr/>
        </p:nvGrpSpPr>
        <p:grpSpPr>
          <a:xfrm rot="20949755">
            <a:off x="1123465" y="2647621"/>
            <a:ext cx="4255469" cy="2883557"/>
            <a:chOff x="1123465" y="2647621"/>
            <a:chExt cx="4255469" cy="2883557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07A0BEE4-49D9-40AE-93CF-8B09274C3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982" y="2828629"/>
              <a:ext cx="2171700" cy="1921933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38F0CB9-F541-4CCC-B03B-B48E1363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465" y="2647621"/>
              <a:ext cx="4255469" cy="2883557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C6CAF7F-786E-49DC-9531-8673656F3EC3}"/>
                </a:ext>
              </a:extLst>
            </p:cNvPr>
            <p:cNvSpPr txBox="1"/>
            <p:nvPr/>
          </p:nvSpPr>
          <p:spPr>
            <a:xfrm>
              <a:off x="3302000" y="5046133"/>
              <a:ext cx="125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bg2">
                      <a:lumMod val="25000"/>
                    </a:schemeClr>
                  </a:solidFill>
                </a:rPr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ACEC435D-17FD-4E90-B471-516308B4566C}"/>
              </a:ext>
            </a:extLst>
          </p:cNvPr>
          <p:cNvGrpSpPr/>
          <p:nvPr/>
        </p:nvGrpSpPr>
        <p:grpSpPr>
          <a:xfrm rot="663405">
            <a:off x="6412129" y="2302933"/>
            <a:ext cx="4399804" cy="3426432"/>
            <a:chOff x="6412129" y="2449433"/>
            <a:chExt cx="4261473" cy="3279932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8D2E415-2DEE-4743-8BAA-77A5471E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067" y="2995533"/>
              <a:ext cx="2573866" cy="1974400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D3AA3256-6336-4A69-9E0E-7AB1CF3EC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129" y="2449433"/>
              <a:ext cx="4261473" cy="3279932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069AEC3C-3A89-4FBD-BB7D-763494F87D11}"/>
                </a:ext>
              </a:extLst>
            </p:cNvPr>
            <p:cNvSpPr txBox="1"/>
            <p:nvPr/>
          </p:nvSpPr>
          <p:spPr>
            <a:xfrm>
              <a:off x="7835900" y="5046133"/>
              <a:ext cx="130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chemeClr val="bg2">
                      <a:lumMod val="25000"/>
                    </a:schemeClr>
                  </a:solidFill>
                  <a:latin typeface="華康超明體(P)" panose="02020C00000000000000" pitchFamily="18" charset="-120"/>
                  <a:ea typeface="華康超明體(P)" panose="02020C00000000000000" pitchFamily="18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8F1CEE-50D9-42F8-8D69-C58AEDF37E6C}"/>
              </a:ext>
            </a:extLst>
          </p:cNvPr>
          <p:cNvSpPr/>
          <p:nvPr/>
        </p:nvSpPr>
        <p:spPr>
          <a:xfrm>
            <a:off x="3094375" y="539234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美味的小吃 </a:t>
            </a:r>
            <a:r>
              <a:rPr lang="en-US" altLang="zh-TW" sz="4400" dirty="0"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64A558-89AD-4E93-8AF5-88098CA1F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5" y="2147887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E2ACE90-9193-4BB0-BB45-C01CD408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87572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95195F-7EAE-49D1-8161-3E553DB16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76" y="2287585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CAF10BB-DF9C-4ECB-A2AF-E19D448A0C94}"/>
              </a:ext>
            </a:extLst>
          </p:cNvPr>
          <p:cNvSpPr txBox="1"/>
          <p:nvPr/>
        </p:nvSpPr>
        <p:spPr>
          <a:xfrm>
            <a:off x="1562100" y="4240210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阿婆鐵蛋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4E5990-0F70-4804-A54D-701EE790CDD3}"/>
              </a:ext>
            </a:extLst>
          </p:cNvPr>
          <p:cNvSpPr txBox="1"/>
          <p:nvPr/>
        </p:nvSpPr>
        <p:spPr>
          <a:xfrm>
            <a:off x="5037667" y="436033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炸蝦捲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1EE384-9ACB-4AFC-BAD5-E5033E1924F8}"/>
              </a:ext>
            </a:extLst>
          </p:cNvPr>
          <p:cNvSpPr txBox="1"/>
          <p:nvPr/>
        </p:nvSpPr>
        <p:spPr>
          <a:xfrm>
            <a:off x="9169400" y="4360333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超特楷體" panose="03000E09000000000000" pitchFamily="65" charset="-120"/>
                <a:ea typeface="華康超特楷體" panose="03000E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70705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</Words>
  <Application>Microsoft Office PowerPoint</Application>
  <PresentationFormat>寬螢幕</PresentationFormat>
  <Paragraphs>10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5" baseType="lpstr">
      <vt:lpstr>華康正顏楷體W5(P)</vt:lpstr>
      <vt:lpstr>華康海報體W9</vt:lpstr>
      <vt:lpstr>華康勘亭流(P)</vt:lpstr>
      <vt:lpstr>華康超明體(P)</vt:lpstr>
      <vt:lpstr>華康超特楷體</vt:lpstr>
      <vt:lpstr>華康龍門石碑(P)</vt:lpstr>
      <vt:lpstr>華康魏碑體(P)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2025-04-01T01:51:19Z</dcterms:created>
  <dcterms:modified xsi:type="dcterms:W3CDTF">2025-06-10T02:09:18Z</dcterms:modified>
</cp:coreProperties>
</file>