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58" r:id="rId5"/>
    <p:sldId id="263" r:id="rId6"/>
    <p:sldId id="259" r:id="rId7"/>
    <p:sldId id="264" r:id="rId8"/>
    <p:sldId id="260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  <a:srgbClr val="00FFFF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9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CE5C0F-FC3D-47E7-ACF6-E7A1170864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F9153A4B-1CAB-47C4-B1C1-DDDEA073CE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6F8B63D-AF2A-40AD-B068-9D2D14E34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02204-F353-4563-9941-6A9CA530BE5F}" type="datetimeFigureOut">
              <a:rPr lang="zh-TW" altLang="en-US" smtClean="0"/>
              <a:t>2020/6/1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BEF34BB-FD85-4304-A198-87712F05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EA8EBED-BF80-47AB-9475-E52F3C4C8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54E05-40DD-48EE-B4A1-26E3BAA489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845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037C8B-4BEA-4E4C-B65A-6DA5EB2C7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FD58CBF-D1DA-496B-8881-7DB9F1E446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A1D4E51-8A9F-49B3-9D7A-B74F6278F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02204-F353-4563-9941-6A9CA530BE5F}" type="datetimeFigureOut">
              <a:rPr lang="zh-TW" altLang="en-US" smtClean="0"/>
              <a:t>2020/6/1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E5CF1FB-795B-4B6D-A9A2-9530CEDCB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DA8ABE2-E73F-4E0F-A3CC-AFEB39425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54E05-40DD-48EE-B4A1-26E3BAA489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0819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4092C40C-7D46-454A-AAA4-4E569CCB42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EE6E9E3-8919-418E-8308-79D663EA18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8557D00-B11E-44E0-A784-FBAC531D8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02204-F353-4563-9941-6A9CA530BE5F}" type="datetimeFigureOut">
              <a:rPr lang="zh-TW" altLang="en-US" smtClean="0"/>
              <a:t>2020/6/1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90858B0-00FC-4E1F-9CE4-8A864A965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EDF2850-52C8-43C4-9D84-FAC107826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54E05-40DD-48EE-B4A1-26E3BAA489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9586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6948A4-5C52-4D68-9380-B809041C2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CDCEEDF-9999-4F4D-A016-DF666246E1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98F50B3-0036-485D-BC85-A574CC967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02204-F353-4563-9941-6A9CA530BE5F}" type="datetimeFigureOut">
              <a:rPr lang="zh-TW" altLang="en-US" smtClean="0"/>
              <a:t>2020/6/1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A42F7B2-A57A-4B7A-B90B-8BC64A144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51C88FD-6C9F-48B0-AF72-F6B5CBB73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54E05-40DD-48EE-B4A1-26E3BAA489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4352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C1FF4D0-967E-447A-8F89-A3222AFAB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5549E68-E7A2-44BE-9445-62733DFD7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F974C4B-4811-4B0B-82B0-DAB1A7B54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02204-F353-4563-9941-6A9CA530BE5F}" type="datetimeFigureOut">
              <a:rPr lang="zh-TW" altLang="en-US" smtClean="0"/>
              <a:t>2020/6/1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4D1E55D-5F2C-4B66-8285-108954D29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9AF7860-B11F-40A4-8B4D-88EB9E602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54E05-40DD-48EE-B4A1-26E3BAA489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7647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AB862F0-A6B4-4FED-896C-376FA3963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47D323C-6FC8-4194-B51C-0B579DC767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9CF0640-3342-4312-AE18-FD43BC2C67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BF645B0-25D5-45F9-88FE-FC4BB7FB4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02204-F353-4563-9941-6A9CA530BE5F}" type="datetimeFigureOut">
              <a:rPr lang="zh-TW" altLang="en-US" smtClean="0"/>
              <a:t>2020/6/1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14FF8E4-9FA3-475A-93E6-28BBD9EA7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53CE1FB-0AED-4BAB-AA39-B9755D364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54E05-40DD-48EE-B4A1-26E3BAA489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5648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7CA70DE-4CA4-4B20-A897-F084A1133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C183550-0B2D-4BBC-9D26-1F798394B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2876B96-36C9-4072-991B-B03EC6D2D7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3EA36C63-2AEF-486D-8890-44B241D341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7BEA520-C450-4E54-B020-6392DCFE17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0587BF91-7E7B-4B4A-BF98-56EBAC06B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02204-F353-4563-9941-6A9CA530BE5F}" type="datetimeFigureOut">
              <a:rPr lang="zh-TW" altLang="en-US" smtClean="0"/>
              <a:t>2020/6/1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D4EE9C0A-8267-4AA2-B5B6-2EA864BFA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28E697DA-E5C8-41EA-A4CF-CD1D98508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54E05-40DD-48EE-B4A1-26E3BAA489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498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9FE1285-85DB-4304-B659-5F63D60DF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C4BCD66-39AE-453C-9DDB-7963C77FD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02204-F353-4563-9941-6A9CA530BE5F}" type="datetimeFigureOut">
              <a:rPr lang="zh-TW" altLang="en-US" smtClean="0"/>
              <a:t>2020/6/1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C6E83CC-2749-47A6-81DB-515C3D0A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9793FC9-1F29-48E6-89E2-C13A18F2D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54E05-40DD-48EE-B4A1-26E3BAA489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3563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1C846408-98A2-4D05-8864-D880B7562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02204-F353-4563-9941-6A9CA530BE5F}" type="datetimeFigureOut">
              <a:rPr lang="zh-TW" altLang="en-US" smtClean="0"/>
              <a:t>2020/6/1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753BC2B3-CCF3-48B6-A8F2-935531ADC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DF3E88B-A226-4941-921B-E426C88C4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54E05-40DD-48EE-B4A1-26E3BAA489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0480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EC54E0-7F6C-4BE4-BE12-782D8A1A8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4959B84-48B7-4E66-A157-3D27524F0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ECFF4AE-13D2-448B-A4B9-7E6496C24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6684D6B-A698-47AD-B13D-E0F0A9454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02204-F353-4563-9941-6A9CA530BE5F}" type="datetimeFigureOut">
              <a:rPr lang="zh-TW" altLang="en-US" smtClean="0"/>
              <a:t>2020/6/1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8314FCE-9B49-4E9F-95EA-4B3D85991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2D1816D-A93F-46A2-B306-80EAF5510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54E05-40DD-48EE-B4A1-26E3BAA489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0995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759D072-E8B5-4EA2-8A55-621764097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81F1183B-28F5-41F9-B096-69F025260B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DA51FC5-BB53-453C-9ACD-5854BFF2CA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0D18F43-392F-413C-9363-315F2A3F2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02204-F353-4563-9941-6A9CA530BE5F}" type="datetimeFigureOut">
              <a:rPr lang="zh-TW" altLang="en-US" smtClean="0"/>
              <a:t>2020/6/1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20BCA26-89F9-4DB2-9BA4-14FBB9CED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705E53F-5DA8-49F3-99DC-165483819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54E05-40DD-48EE-B4A1-26E3BAA489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4632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7441CF7-53E5-4B3A-BD66-AE22B95D5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7F6A7A4-E794-4079-8D7B-7BE34B90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9E4AA93-0D52-4CA3-B553-E216B6EAE0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02204-F353-4563-9941-6A9CA530BE5F}" type="datetimeFigureOut">
              <a:rPr lang="zh-TW" altLang="en-US" smtClean="0"/>
              <a:t>2020/6/1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49D657A-2B1B-4BBD-B90D-24D633B7C3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E440931-27DA-4DD3-9A8C-889E881F5D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54E05-40DD-48EE-B4A1-26E3BAA489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1022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FCB6A1-E581-44CB-9A3B-A09C9CE82A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zh-TW" altLang="en-US" sz="10000" dirty="0"/>
              <a:t>童年餅乾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4E59E8B-2E3D-40DF-886F-DC4F2DF9D8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2071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24890">
            <a:off x="749902" y="3925041"/>
            <a:ext cx="2605924" cy="2605924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025" y="771916"/>
            <a:ext cx="5128600" cy="5215525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529147" y="363255"/>
            <a:ext cx="26468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奇福餅乾</a:t>
            </a:r>
            <a:endParaRPr lang="en-US" altLang="zh-TW" sz="4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79756">
            <a:off x="1138900" y="1692221"/>
            <a:ext cx="1827929" cy="182792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13439">
            <a:off x="8505262" y="1213129"/>
            <a:ext cx="3060385" cy="176085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1502" y="4073164"/>
            <a:ext cx="2319990" cy="2309679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728592" y="4183693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祈福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9101497" y="363255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奇福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319927" y="363255"/>
            <a:ext cx="300595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其實味道跟飛機餅乾很像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2993721" y="617533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但其實沒很好ㄘ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7409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3716" y="2426643"/>
            <a:ext cx="3977796" cy="397779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05" y="2975439"/>
            <a:ext cx="3429000" cy="3429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37995" y="275573"/>
            <a:ext cx="125761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酥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甜鹹香的圓圓造型，陪伴您平安快樂的奇福餅乾。</a:t>
            </a:r>
          </a:p>
          <a:p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懷念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的復古美味，大人小孩都愛吃。</a:t>
            </a:r>
          </a:p>
          <a:p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創意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變化的點心，可隨意添加內餡一起食用。</a:t>
            </a:r>
          </a:p>
          <a:p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包裝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紅又大方，也是年節送禮的最好選擇。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4716" y="2998028"/>
            <a:ext cx="34290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90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70917">
            <a:off x="8912583" y="1756220"/>
            <a:ext cx="3645819" cy="364581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4552" y="558582"/>
            <a:ext cx="5571865" cy="5571865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613776" y="558582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玉米濃湯棒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75824">
            <a:off x="608296" y="1720892"/>
            <a:ext cx="2503952" cy="187796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09791">
            <a:off x="1122048" y="4139536"/>
            <a:ext cx="2028711" cy="202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4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0416" y="287479"/>
            <a:ext cx="115740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鹹鹹甜甜的美妙口感，讓您一吃上癮難以忘懷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是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小朋友、以及大人最愛的零嘴之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7603" y="2826445"/>
            <a:ext cx="4779072" cy="318604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36" y="2826445"/>
            <a:ext cx="4569782" cy="304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46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651" y="1410224"/>
            <a:ext cx="4569912" cy="456991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475989" y="377735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巧克力棒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狗骨頭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64374">
            <a:off x="377270" y="3063523"/>
            <a:ext cx="2593484" cy="194511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65266">
            <a:off x="9235683" y="922193"/>
            <a:ext cx="2334247" cy="175068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4622" y="4211289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00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7683" y="263046"/>
            <a:ext cx="114698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從小吃到大的狗骨頭餅乾，在一些地方都有賣</a:t>
            </a:r>
            <a:endParaRPr lang="en-US" altLang="zh-TW" sz="4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學校的合作社有再賣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ㄛ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1293" y="2036522"/>
            <a:ext cx="3324550" cy="444013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083" y="1918397"/>
            <a:ext cx="4457352" cy="445735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348303" y="6291989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就是陳柏睿常吃的那個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3142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928" y="546448"/>
            <a:ext cx="5715000" cy="5715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102290" y="546448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小熊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餅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乾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66316">
            <a:off x="1241730" y="2201021"/>
            <a:ext cx="1982642" cy="297396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08924">
            <a:off x="8677928" y="1044978"/>
            <a:ext cx="3010422" cy="169336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9898" y="3832320"/>
            <a:ext cx="2017336" cy="2017336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7578247" y="6261448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聽說一直搖會變一顆球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9710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965" y="935235"/>
            <a:ext cx="5162057" cy="516205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62838" y="174031"/>
            <a:ext cx="921915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暢銷多年的好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滋味</a:t>
            </a:r>
            <a:endParaRPr lang="en-US" altLang="zh-TW" sz="4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餅乾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裡有滿滿的巧克力內餡</a:t>
            </a:r>
          </a:p>
          <a:p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可愛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小熊共有</a:t>
            </a:r>
            <a:r>
              <a:rPr lang="en-US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200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種圖案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82" y="3117272"/>
            <a:ext cx="5960039" cy="298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2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4146116" y="2417523"/>
            <a:ext cx="38779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還有很多的餅乾！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只是我懶 哈哈哈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1367" y="4605318"/>
            <a:ext cx="1863188" cy="186318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481" y="4817217"/>
            <a:ext cx="1608635" cy="160863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07" y="4720689"/>
            <a:ext cx="1705163" cy="170516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0323" y="4549016"/>
            <a:ext cx="1876836" cy="187683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1269" y="4593200"/>
            <a:ext cx="1820534" cy="182053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205" y="2397285"/>
            <a:ext cx="1705163" cy="170516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0534" y="2065678"/>
            <a:ext cx="2013779" cy="201377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673" y="-77473"/>
            <a:ext cx="1764330" cy="176433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37129" y="0"/>
            <a:ext cx="1614173" cy="1614173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8971" y="-18312"/>
            <a:ext cx="1733422" cy="1733422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37643" y="28766"/>
            <a:ext cx="2036912" cy="2036912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83042" y="0"/>
            <a:ext cx="1808761" cy="1808761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46120" y="2291038"/>
            <a:ext cx="1905181" cy="1905181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87995" y="2193232"/>
            <a:ext cx="1909216" cy="190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0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156559" y="2367419"/>
            <a:ext cx="634019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80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報告結束</a:t>
            </a:r>
            <a:r>
              <a:rPr lang="en-US" altLang="zh-TW" sz="80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〜〜</a:t>
            </a:r>
            <a:endParaRPr lang="zh-TW" altLang="en-US" sz="80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8740" y="3978955"/>
            <a:ext cx="2616895" cy="2616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306" y="208621"/>
            <a:ext cx="2252466" cy="2252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306" y="3962107"/>
            <a:ext cx="2286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4942" y="93461"/>
            <a:ext cx="2598301" cy="2273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1093" y="3962107"/>
            <a:ext cx="2286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5338" y="157300"/>
            <a:ext cx="2570640" cy="214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327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85F0C2-8DE2-47E1-95C5-6A4C1D1B2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9600" dirty="0">
                <a:latin typeface="標楷體" panose="03000509000000000000" pitchFamily="65" charset="-120"/>
                <a:ea typeface="標楷體" panose="03000509000000000000" pitchFamily="65" charset="-120"/>
              </a:rPr>
              <a:t>福利社的</a:t>
            </a:r>
            <a:r>
              <a:rPr lang="zh-TW" altLang="en-US" sz="9600" dirty="0">
                <a:solidFill>
                  <a:schemeClr val="accent4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餅乾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 descr="時代眼淚！網盤點童年福利社零食瘋喊「這款餅乾」超經典| 生活| 三立 ...">
            <a:extLst>
              <a:ext uri="{FF2B5EF4-FFF2-40B4-BE49-F238E27FC236}">
                <a16:creationId xmlns:a16="http://schemas.microsoft.com/office/drawing/2014/main" id="{46A276F0-1F46-4DB3-A591-95D3932C7D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554" y="1858127"/>
            <a:ext cx="5582892" cy="3141745"/>
          </a:xfr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ED4364C2-1F4B-4980-88CB-F7F11B3ABE2D}"/>
              </a:ext>
            </a:extLst>
          </p:cNvPr>
          <p:cNvSpPr txBox="1"/>
          <p:nvPr/>
        </p:nvSpPr>
        <p:spPr>
          <a:xfrm rot="1745181">
            <a:off x="9263270" y="781879"/>
            <a:ext cx="26468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9600" dirty="0">
                <a:solidFill>
                  <a:schemeClr val="accent4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餅乾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391BD335-EC2F-465A-A89C-B6834E1B3339}"/>
              </a:ext>
            </a:extLst>
          </p:cNvPr>
          <p:cNvSpPr txBox="1"/>
          <p:nvPr/>
        </p:nvSpPr>
        <p:spPr>
          <a:xfrm rot="19770351">
            <a:off x="9087043" y="3783495"/>
            <a:ext cx="26468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9600" dirty="0">
                <a:solidFill>
                  <a:schemeClr val="accent4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餅乾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4D2B1FF2-98D4-4321-9F44-1286B9C94DB7}"/>
              </a:ext>
            </a:extLst>
          </p:cNvPr>
          <p:cNvSpPr txBox="1"/>
          <p:nvPr/>
        </p:nvSpPr>
        <p:spPr>
          <a:xfrm rot="1745181">
            <a:off x="9359111" y="2814969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餅乾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7DBAF452-841D-4999-9E6E-02F3529AB9C3}"/>
              </a:ext>
            </a:extLst>
          </p:cNvPr>
          <p:cNvSpPr txBox="1"/>
          <p:nvPr/>
        </p:nvSpPr>
        <p:spPr>
          <a:xfrm rot="1745181">
            <a:off x="7543726" y="5212818"/>
            <a:ext cx="22365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8000" dirty="0">
                <a:latin typeface="標楷體" panose="03000509000000000000" pitchFamily="65" charset="-120"/>
                <a:ea typeface="標楷體" panose="03000509000000000000" pitchFamily="65" charset="-120"/>
              </a:rPr>
              <a:t>餅乾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6522DDCD-3CBE-4E0F-8D57-B7C92FEE5591}"/>
              </a:ext>
            </a:extLst>
          </p:cNvPr>
          <p:cNvSpPr txBox="1"/>
          <p:nvPr/>
        </p:nvSpPr>
        <p:spPr>
          <a:xfrm rot="20885828">
            <a:off x="3619437" y="5201704"/>
            <a:ext cx="2031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7200" dirty="0">
                <a:solidFill>
                  <a:schemeClr val="accent4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餅乾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4C5F8AD7-C17D-4321-A037-7337E151BAFC}"/>
              </a:ext>
            </a:extLst>
          </p:cNvPr>
          <p:cNvSpPr txBox="1"/>
          <p:nvPr/>
        </p:nvSpPr>
        <p:spPr>
          <a:xfrm>
            <a:off x="6221106" y="5164481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餅乾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EA4610D6-9AFA-4ACB-B3D5-86AD80394DB0}"/>
              </a:ext>
            </a:extLst>
          </p:cNvPr>
          <p:cNvSpPr txBox="1"/>
          <p:nvPr/>
        </p:nvSpPr>
        <p:spPr>
          <a:xfrm rot="1745181">
            <a:off x="655985" y="4744145"/>
            <a:ext cx="26468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9600" dirty="0">
                <a:latin typeface="標楷體" panose="03000509000000000000" pitchFamily="65" charset="-120"/>
                <a:ea typeface="標楷體" panose="03000509000000000000" pitchFamily="65" charset="-120"/>
              </a:rPr>
              <a:t>餅乾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548F2D60-ABFE-4919-91DA-BB4EA278E1D4}"/>
              </a:ext>
            </a:extLst>
          </p:cNvPr>
          <p:cNvSpPr txBox="1"/>
          <p:nvPr/>
        </p:nvSpPr>
        <p:spPr>
          <a:xfrm rot="18852438">
            <a:off x="838689" y="2017422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餅乾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E423DCB7-F843-4CB5-8241-ECD81BE36CBA}"/>
              </a:ext>
            </a:extLst>
          </p:cNvPr>
          <p:cNvSpPr/>
          <p:nvPr/>
        </p:nvSpPr>
        <p:spPr>
          <a:xfrm rot="20607481">
            <a:off x="486922" y="3016251"/>
            <a:ext cx="244169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8800" dirty="0">
                <a:solidFill>
                  <a:schemeClr val="accent4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餅乾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C9EE6982-95CC-4374-B14F-0ECCB65A53F1}"/>
              </a:ext>
            </a:extLst>
          </p:cNvPr>
          <p:cNvSpPr txBox="1"/>
          <p:nvPr/>
        </p:nvSpPr>
        <p:spPr>
          <a:xfrm>
            <a:off x="7921690" y="737118"/>
            <a:ext cx="1126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好</a:t>
            </a:r>
            <a:r>
              <a:rPr lang="zh-CN" altLang="en-US" dirty="0"/>
              <a:t>ㄘ</a:t>
            </a:r>
            <a:r>
              <a:rPr lang="zh-TW" altLang="en-US" dirty="0"/>
              <a:t>好</a:t>
            </a:r>
            <a:r>
              <a: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ㄘ</a:t>
            </a:r>
            <a:endParaRPr lang="zh-TW" alt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D942187A-E6DD-4D0D-AA2F-A78B4011101B}"/>
              </a:ext>
            </a:extLst>
          </p:cNvPr>
          <p:cNvSpPr txBox="1"/>
          <p:nvPr/>
        </p:nvSpPr>
        <p:spPr>
          <a:xfrm rot="1819867">
            <a:off x="9048644" y="2215081"/>
            <a:ext cx="1126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好</a:t>
            </a:r>
            <a:r>
              <a:rPr lang="zh-CN" altLang="en-US" dirty="0">
                <a:solidFill>
                  <a:srgbClr val="FF0000"/>
                </a:solidFill>
              </a:rPr>
              <a:t>ㄘ</a:t>
            </a:r>
            <a:r>
              <a:rPr lang="zh-TW" altLang="en-US" dirty="0"/>
              <a:t>好</a:t>
            </a:r>
            <a:r>
              <a:rPr lang="zh-CN" altLang="en-US" dirty="0">
                <a:solidFill>
                  <a:srgbClr val="FF0000"/>
                </a:solidFill>
              </a:rPr>
              <a:t>ㄘ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797D18C7-844F-486B-9EAA-B2F909E1AEC8}"/>
              </a:ext>
            </a:extLst>
          </p:cNvPr>
          <p:cNvSpPr txBox="1"/>
          <p:nvPr/>
        </p:nvSpPr>
        <p:spPr>
          <a:xfrm>
            <a:off x="2075260" y="1405076"/>
            <a:ext cx="1126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好</a:t>
            </a:r>
            <a:r>
              <a: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ㄘ</a:t>
            </a:r>
            <a:r>
              <a:rPr lang="zh-TW" altLang="en-US" dirty="0"/>
              <a:t>好</a:t>
            </a:r>
            <a:r>
              <a:rPr lang="zh-CN" altLang="en-US" dirty="0"/>
              <a:t>ㄘ</a:t>
            </a:r>
            <a:endParaRPr lang="zh-TW" altLang="en-US" dirty="0"/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16060263-3C40-4F82-ACD8-B633A11B4DBF}"/>
              </a:ext>
            </a:extLst>
          </p:cNvPr>
          <p:cNvSpPr txBox="1"/>
          <p:nvPr/>
        </p:nvSpPr>
        <p:spPr>
          <a:xfrm rot="20405010">
            <a:off x="6221106" y="6123543"/>
            <a:ext cx="1126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好</a:t>
            </a:r>
            <a:r>
              <a:rPr lang="zh-CN" altLang="en-US" dirty="0"/>
              <a:t>ㄘ</a:t>
            </a:r>
            <a:r>
              <a:rPr lang="zh-TW" altLang="en-US" dirty="0"/>
              <a:t>好</a:t>
            </a:r>
            <a:r>
              <a: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ㄘ</a:t>
            </a:r>
            <a:endParaRPr lang="zh-TW" alt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635099" y="1413885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尤其玉米起司球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4889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88097" y="137786"/>
            <a:ext cx="7571303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這種餅乾有非常多的口味，</a:t>
            </a:r>
            <a:endParaRPr lang="en-US" altLang="zh-TW" sz="4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個人私心推薦玉米起司球</a:t>
            </a:r>
            <a:endParaRPr lang="en-US" altLang="zh-TW" sz="4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5472" y="1783915"/>
            <a:ext cx="4316260" cy="431626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608" y="2381967"/>
            <a:ext cx="3560067" cy="3560067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927949" y="6187857"/>
            <a:ext cx="3775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常常會在走廊地板出現他的蹤跡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84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CE0A59-3F9C-4E70-B72D-0878696CD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</a:rPr>
              <a:t>孔</a:t>
            </a:r>
            <a:r>
              <a:rPr lang="zh-TW" alt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雀餅</a:t>
            </a:r>
            <a:r>
              <a:rPr lang="zh-TW" altLang="en-US" dirty="0">
                <a:solidFill>
                  <a:srgbClr val="FF0000"/>
                </a:solidFill>
              </a:rPr>
              <a:t>乾</a:t>
            </a:r>
          </a:p>
        </p:txBody>
      </p:sp>
      <p:pic>
        <p:nvPicPr>
          <p:cNvPr id="2050" name="Picture 2" descr="孔雀餅乾135g | 文通伯柑仔店- Yahoo奇摩超級商城">
            <a:extLst>
              <a:ext uri="{FF2B5EF4-FFF2-40B4-BE49-F238E27FC236}">
                <a16:creationId xmlns:a16="http://schemas.microsoft.com/office/drawing/2014/main" id="{F13DFA59-6376-46F6-9260-ACA89D2FF5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558" y="1446429"/>
            <a:ext cx="3965142" cy="396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 descr="一張含有 鳥, 動物 的圖片&#10;&#10;自動產生的描述">
            <a:extLst>
              <a:ext uri="{FF2B5EF4-FFF2-40B4-BE49-F238E27FC236}">
                <a16:creationId xmlns:a16="http://schemas.microsoft.com/office/drawing/2014/main" id="{2ADAF00B-46E9-4154-94A5-676F991A0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169">
            <a:off x="8772210" y="870030"/>
            <a:ext cx="2439253" cy="1632571"/>
          </a:xfrm>
          <a:prstGeom prst="rect">
            <a:avLst/>
          </a:prstGeom>
        </p:spPr>
      </p:pic>
      <p:pic>
        <p:nvPicPr>
          <p:cNvPr id="11" name="圖片 10" descr="一張含有 鳥, 動物 的圖片&#10;&#10;自動產生的描述">
            <a:extLst>
              <a:ext uri="{FF2B5EF4-FFF2-40B4-BE49-F238E27FC236}">
                <a16:creationId xmlns:a16="http://schemas.microsoft.com/office/drawing/2014/main" id="{5655299C-0276-4347-A339-3E98105FEE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181">
            <a:off x="1025022" y="1779466"/>
            <a:ext cx="2237589" cy="1497598"/>
          </a:xfrm>
          <a:prstGeom prst="rect">
            <a:avLst/>
          </a:prstGeom>
        </p:spPr>
      </p:pic>
      <p:pic>
        <p:nvPicPr>
          <p:cNvPr id="14" name="圖片 13" descr="一張含有 鳥, 動物 的圖片&#10;&#10;自動產生的描述">
            <a:extLst>
              <a:ext uri="{FF2B5EF4-FFF2-40B4-BE49-F238E27FC236}">
                <a16:creationId xmlns:a16="http://schemas.microsoft.com/office/drawing/2014/main" id="{482F283D-BB3A-404A-9460-13DFB356B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5976">
            <a:off x="8802324" y="4381889"/>
            <a:ext cx="2148761" cy="1438147"/>
          </a:xfrm>
          <a:prstGeom prst="rect">
            <a:avLst/>
          </a:prstGeom>
        </p:spPr>
      </p:pic>
      <p:pic>
        <p:nvPicPr>
          <p:cNvPr id="16" name="圖片 15" descr="一張含有 鳥, 動物 的圖片&#10;&#10;自動產生的描述">
            <a:extLst>
              <a:ext uri="{FF2B5EF4-FFF2-40B4-BE49-F238E27FC236}">
                <a16:creationId xmlns:a16="http://schemas.microsoft.com/office/drawing/2014/main" id="{94AF68CA-2BBC-47B5-A8F0-51F3ED35D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9758">
            <a:off x="1502196" y="4507506"/>
            <a:ext cx="2611233" cy="1747676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F4B2A763-3AF1-4D42-BF95-1FB9E30BF901}"/>
              </a:ext>
            </a:extLst>
          </p:cNvPr>
          <p:cNvSpPr txBox="1"/>
          <p:nvPr/>
        </p:nvSpPr>
        <p:spPr>
          <a:xfrm rot="20399684">
            <a:off x="3880521" y="742364"/>
            <a:ext cx="20636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solidFill>
                  <a:srgbClr val="92D050"/>
                </a:solidFill>
              </a:rPr>
              <a:t>孔雀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4A9455D-1F7B-4E61-9F84-3E6BE64BD997}"/>
              </a:ext>
            </a:extLst>
          </p:cNvPr>
          <p:cNvSpPr/>
          <p:nvPr/>
        </p:nvSpPr>
        <p:spPr>
          <a:xfrm rot="1854371">
            <a:off x="6262900" y="1022432"/>
            <a:ext cx="172354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000" dirty="0">
                <a:solidFill>
                  <a:srgbClr val="00B0F0"/>
                </a:solidFill>
              </a:rPr>
              <a:t>孔雀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E3E9D12-9E0D-4AB9-A3B2-A973AFD8B48B}"/>
              </a:ext>
            </a:extLst>
          </p:cNvPr>
          <p:cNvSpPr/>
          <p:nvPr/>
        </p:nvSpPr>
        <p:spPr>
          <a:xfrm rot="20643569">
            <a:off x="6058001" y="4897697"/>
            <a:ext cx="244169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8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孔雀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6E643E6-1F78-4849-9875-248631F10258}"/>
              </a:ext>
            </a:extLst>
          </p:cNvPr>
          <p:cNvSpPr/>
          <p:nvPr/>
        </p:nvSpPr>
        <p:spPr>
          <a:xfrm rot="2391541">
            <a:off x="8790468" y="3066662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>
                <a:solidFill>
                  <a:srgbClr val="0070C0"/>
                </a:solidFill>
              </a:rPr>
              <a:t>孔雀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51641FD-AE85-42BB-8582-A73AD1FFD903}"/>
              </a:ext>
            </a:extLst>
          </p:cNvPr>
          <p:cNvSpPr/>
          <p:nvPr/>
        </p:nvSpPr>
        <p:spPr>
          <a:xfrm rot="19489167">
            <a:off x="2046592" y="3406689"/>
            <a:ext cx="14157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dirty="0">
                <a:solidFill>
                  <a:schemeClr val="bg2">
                    <a:lumMod val="75000"/>
                  </a:schemeClr>
                </a:solidFill>
              </a:rPr>
              <a:t>孔雀</a:t>
            </a:r>
          </a:p>
        </p:txBody>
      </p:sp>
    </p:spTree>
    <p:extLst>
      <p:ext uri="{BB962C8B-B14F-4D97-AF65-F5344CB8AC3E}">
        <p14:creationId xmlns:p14="http://schemas.microsoft.com/office/powerpoint/2010/main" val="244419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2486" y="3436698"/>
            <a:ext cx="3797083" cy="379708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13358" y="273527"/>
            <a:ext cx="1103543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</a:t>
            </a:r>
            <a:r>
              <a:rPr lang="zh-TW" altLang="en-US" sz="4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小吃到大的孔雀</a:t>
            </a:r>
            <a:r>
              <a:rPr lang="zh-TW" altLang="en-US" sz="4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餅乾</a:t>
            </a:r>
            <a:endParaRPr lang="en-US" altLang="zh-TW" sz="48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r>
              <a:rPr lang="zh-TW" altLang="en-US" sz="4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蛋黃為主成分</a:t>
            </a:r>
          </a:p>
          <a:p>
            <a:r>
              <a:rPr lang="zh-TW" altLang="en-US" sz="4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使用獨家研發製程與配方</a:t>
            </a:r>
          </a:p>
          <a:p>
            <a:r>
              <a:rPr lang="zh-TW" altLang="en-US" sz="4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烘焙出充滿濃濃蛋黃香以及無可取代的酥鬆口感</a:t>
            </a:r>
          </a:p>
          <a:p>
            <a:r>
              <a:rPr lang="zh-TW" altLang="en-US" sz="4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是大人小孩都愛吃的暢銷餅乾。</a:t>
            </a:r>
          </a:p>
        </p:txBody>
      </p:sp>
    </p:spTree>
    <p:extLst>
      <p:ext uri="{BB962C8B-B14F-4D97-AF65-F5344CB8AC3E}">
        <p14:creationId xmlns:p14="http://schemas.microsoft.com/office/powerpoint/2010/main" val="174369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01CA8E-9E04-4A2C-9C95-D1AA7491D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FF00"/>
                </a:solidFill>
              </a:rPr>
              <a:t>小</a:t>
            </a:r>
            <a:r>
              <a:rPr lang="zh-TW" altLang="en-US" dirty="0"/>
              <a:t>饅</a:t>
            </a:r>
            <a:r>
              <a:rPr lang="zh-TW" altLang="en-US" dirty="0">
                <a:solidFill>
                  <a:srgbClr val="FFC000"/>
                </a:solidFill>
              </a:rPr>
              <a:t>頭</a:t>
            </a:r>
          </a:p>
        </p:txBody>
      </p:sp>
      <p:pic>
        <p:nvPicPr>
          <p:cNvPr id="3074" name="Picture 2" descr="旺旺-旺仔小饅頭媽媽罐210g">
            <a:extLst>
              <a:ext uri="{FF2B5EF4-FFF2-40B4-BE49-F238E27FC236}">
                <a16:creationId xmlns:a16="http://schemas.microsoft.com/office/drawing/2014/main" id="{AF56FF5A-F951-4B55-BAF6-92C926076E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510" y="1683873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旺仔又出來「騙」人了！仙貝粉，小饅頭懶人沙發給安排一下？ - 每日頭條">
            <a:extLst>
              <a:ext uri="{FF2B5EF4-FFF2-40B4-BE49-F238E27FC236}">
                <a16:creationId xmlns:a16="http://schemas.microsoft.com/office/drawing/2014/main" id="{C15AAA8A-CED7-40DD-B3EF-F2CE7BD42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6959">
            <a:off x="593051" y="1658330"/>
            <a:ext cx="1237595" cy="134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旺仔又出來「騙」人了！仙貝粉，小饅頭懶人沙發給安排一下？ - 每日頭條">
            <a:extLst>
              <a:ext uri="{FF2B5EF4-FFF2-40B4-BE49-F238E27FC236}">
                <a16:creationId xmlns:a16="http://schemas.microsoft.com/office/drawing/2014/main" id="{8537B42C-671C-4F85-A169-14139E1C1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4242">
            <a:off x="8018072" y="3111139"/>
            <a:ext cx="1069596" cy="116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旺仔又出來「騙」人了！仙貝粉，小饅頭懶人沙發給安排一下？ - 每日頭條">
            <a:extLst>
              <a:ext uri="{FF2B5EF4-FFF2-40B4-BE49-F238E27FC236}">
                <a16:creationId xmlns:a16="http://schemas.microsoft.com/office/drawing/2014/main" id="{F1EF2FCA-3C9D-4423-BECD-79B6A3EFE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1201">
            <a:off x="3849143" y="5764191"/>
            <a:ext cx="758594" cy="82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旺仔又出來「騙」人了！仙貝粉，小饅頭懶人沙發給安排一下？ - 每日頭條">
            <a:extLst>
              <a:ext uri="{FF2B5EF4-FFF2-40B4-BE49-F238E27FC236}">
                <a16:creationId xmlns:a16="http://schemas.microsoft.com/office/drawing/2014/main" id="{A9799C76-7E9B-4706-9A93-8BBC94674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179" y="6001035"/>
            <a:ext cx="641591" cy="69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旺仔又出來「騙」人了！仙貝粉，小饅頭懶人沙發給安排一下？ - 每日頭條">
            <a:extLst>
              <a:ext uri="{FF2B5EF4-FFF2-40B4-BE49-F238E27FC236}">
                <a16:creationId xmlns:a16="http://schemas.microsoft.com/office/drawing/2014/main" id="{BE590CBC-E3E2-4DA9-A9D2-32D511581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3306">
            <a:off x="7690056" y="5501474"/>
            <a:ext cx="995451" cy="108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旺仔又出來「騙」人了！仙貝粉，小饅頭懶人沙發給安排一下？ - 每日頭條">
            <a:extLst>
              <a:ext uri="{FF2B5EF4-FFF2-40B4-BE49-F238E27FC236}">
                <a16:creationId xmlns:a16="http://schemas.microsoft.com/office/drawing/2014/main" id="{704A1679-60A9-4D81-BF63-36080C8AA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442" y="2384809"/>
            <a:ext cx="917215" cy="99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旺仔又出來「騙」人了！仙貝粉，小饅頭懶人沙發給安排一下？ - 每日頭條">
            <a:extLst>
              <a:ext uri="{FF2B5EF4-FFF2-40B4-BE49-F238E27FC236}">
                <a16:creationId xmlns:a16="http://schemas.microsoft.com/office/drawing/2014/main" id="{6CEEC3C5-E1F4-441D-AD9D-66794C924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8068">
            <a:off x="6548087" y="433240"/>
            <a:ext cx="1146496" cy="124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旺仔又出來「騙」人了！仙貝粉，小饅頭懶人沙發給安排一下？ - 每日頭條">
            <a:extLst>
              <a:ext uri="{FF2B5EF4-FFF2-40B4-BE49-F238E27FC236}">
                <a16:creationId xmlns:a16="http://schemas.microsoft.com/office/drawing/2014/main" id="{E7ABC8A4-56FE-4AA9-A7AD-6BEABBA3F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331" y="365125"/>
            <a:ext cx="1010887" cy="110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旺仔又出來「騙」人了！仙貝粉，小饅頭懶人沙發給安排一下？ - 每日頭條">
            <a:extLst>
              <a:ext uri="{FF2B5EF4-FFF2-40B4-BE49-F238E27FC236}">
                <a16:creationId xmlns:a16="http://schemas.microsoft.com/office/drawing/2014/main" id="{D0CA98C9-F7A0-4D6C-907C-56CBFE1CA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30478">
            <a:off x="1171230" y="3834156"/>
            <a:ext cx="2047875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旺仔又出來「騙」人了！仙貝粉，小饅頭懶人沙發給安排一下？ - 每日頭條">
            <a:extLst>
              <a:ext uri="{FF2B5EF4-FFF2-40B4-BE49-F238E27FC236}">
                <a16:creationId xmlns:a16="http://schemas.microsoft.com/office/drawing/2014/main" id="{5316F9AD-35F2-41AF-BC74-4599EB390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4366">
            <a:off x="9630004" y="4188444"/>
            <a:ext cx="2047875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旺仔又出來「騙」人了！仙貝粉，小饅頭懶人沙發給安排一下？ - 每日頭條">
            <a:extLst>
              <a:ext uri="{FF2B5EF4-FFF2-40B4-BE49-F238E27FC236}">
                <a16:creationId xmlns:a16="http://schemas.microsoft.com/office/drawing/2014/main" id="{5DD7F021-1F02-42EA-8E8A-4835BE53E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2140">
            <a:off x="9324225" y="487938"/>
            <a:ext cx="2047875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2B0CC476-B7BE-4E23-AB68-57F981076734}"/>
              </a:ext>
            </a:extLst>
          </p:cNvPr>
          <p:cNvSpPr txBox="1"/>
          <p:nvPr/>
        </p:nvSpPr>
        <p:spPr>
          <a:xfrm rot="1919996">
            <a:off x="7498151" y="1732975"/>
            <a:ext cx="1758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/>
              <a:t>小饅頭</a:t>
            </a:r>
            <a:endParaRPr lang="en-US" altLang="zh-TW" sz="3600" dirty="0"/>
          </a:p>
          <a:p>
            <a:endParaRPr lang="zh-TW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CDE5AED-8EB4-4BF1-8273-0CFF2A877F44}"/>
              </a:ext>
            </a:extLst>
          </p:cNvPr>
          <p:cNvSpPr/>
          <p:nvPr/>
        </p:nvSpPr>
        <p:spPr>
          <a:xfrm>
            <a:off x="9909580" y="3227430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/>
              <a:t>小饅頭</a:t>
            </a:r>
            <a:endParaRPr lang="en-US" altLang="zh-TW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3463CC2-5A69-4E17-B228-B8903F3151E4}"/>
              </a:ext>
            </a:extLst>
          </p:cNvPr>
          <p:cNvSpPr/>
          <p:nvPr/>
        </p:nvSpPr>
        <p:spPr>
          <a:xfrm rot="20256787">
            <a:off x="3158595" y="3688596"/>
            <a:ext cx="17726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/>
              <a:t>小饅頭</a:t>
            </a:r>
            <a:endParaRPr lang="en-US" altLang="zh-TW" sz="40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86C8C9B-3748-4673-A234-FB200A638EA3}"/>
              </a:ext>
            </a:extLst>
          </p:cNvPr>
          <p:cNvSpPr/>
          <p:nvPr/>
        </p:nvSpPr>
        <p:spPr>
          <a:xfrm rot="20666711">
            <a:off x="1920678" y="1558849"/>
            <a:ext cx="21763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dirty="0"/>
              <a:t>小饅頭</a:t>
            </a:r>
            <a:endParaRPr lang="en-US" altLang="zh-TW" sz="4400" dirty="0"/>
          </a:p>
        </p:txBody>
      </p:sp>
    </p:spTree>
    <p:extLst>
      <p:ext uri="{BB962C8B-B14F-4D97-AF65-F5344CB8AC3E}">
        <p14:creationId xmlns:p14="http://schemas.microsoft.com/office/powerpoint/2010/main" val="160502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046" y="1900563"/>
            <a:ext cx="5028157" cy="502815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3268" y="1851242"/>
            <a:ext cx="5006758" cy="500675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63046" y="599916"/>
            <a:ext cx="120625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脆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脆口感，入口即化，大人孩童的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幸福點心</a:t>
            </a:r>
            <a:endParaRPr lang="en-US" altLang="zh-TW" sz="4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選用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雞蛋、蜂蜜、卵磷脂，營養好消化</a:t>
            </a:r>
          </a:p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   奶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蛋素</a:t>
            </a:r>
          </a:p>
        </p:txBody>
      </p:sp>
    </p:spTree>
    <p:extLst>
      <p:ext uri="{BB962C8B-B14F-4D97-AF65-F5344CB8AC3E}">
        <p14:creationId xmlns:p14="http://schemas.microsoft.com/office/powerpoint/2010/main" val="206686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D96668-58D5-41C3-B241-8972CF4BA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飛機餅乾</a:t>
            </a:r>
          </a:p>
        </p:txBody>
      </p:sp>
      <p:pic>
        <p:nvPicPr>
          <p:cNvPr id="4098" name="Picture 2" descr="小飛機餅乾((奶素)＊零食嗑-休閒零食滿額免運＊">
            <a:extLst>
              <a:ext uri="{FF2B5EF4-FFF2-40B4-BE49-F238E27FC236}">
                <a16:creationId xmlns:a16="http://schemas.microsoft.com/office/drawing/2014/main" id="{941E6CF4-51E7-4810-A611-CD9D746103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809750"/>
            <a:ext cx="48768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Antonov AN225 Breaks Two World Records With Medical Aid Flights ...">
            <a:extLst>
              <a:ext uri="{FF2B5EF4-FFF2-40B4-BE49-F238E27FC236}">
                <a16:creationId xmlns:a16="http://schemas.microsoft.com/office/drawing/2014/main" id="{A608C019-71A2-4EC9-9675-2099E0C4B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6910">
            <a:off x="8713034" y="760863"/>
            <a:ext cx="2871158" cy="149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 descr="飛行員-台灣F16戰機(1) - YouTube">
            <a:extLst>
              <a:ext uri="{FF2B5EF4-FFF2-40B4-BE49-F238E27FC236}">
                <a16:creationId xmlns:a16="http://schemas.microsoft.com/office/drawing/2014/main" id="{BF7CAE3A-A045-4767-8969-DCFE3D4EC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3313">
            <a:off x="8893834" y="3270306"/>
            <a:ext cx="2932981" cy="164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6" name="Picture 30" descr="台灣C130運輸機- YouTube">
            <a:extLst>
              <a:ext uri="{FF2B5EF4-FFF2-40B4-BE49-F238E27FC236}">
                <a16:creationId xmlns:a16="http://schemas.microsoft.com/office/drawing/2014/main" id="{EC18936F-0C4E-4B67-853E-8E368EB6F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567">
            <a:off x="353683" y="2294626"/>
            <a:ext cx="3021163" cy="169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8" name="Picture 32" descr="全宇宙最強薑餅！星戰宅手做「滅星者號」，開上太空沒問題| 深海大花枝 ...">
            <a:extLst>
              <a:ext uri="{FF2B5EF4-FFF2-40B4-BE49-F238E27FC236}">
                <a16:creationId xmlns:a16="http://schemas.microsoft.com/office/drawing/2014/main" id="{ACFB9FC9-CFE1-4166-8221-B56794D34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7111">
            <a:off x="333075" y="4770288"/>
            <a:ext cx="3062377" cy="17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0" name="Picture 34" descr="星球大戰》系列中，鈦戰機(TIE Fighter)和X翼戰機(X-Wing)分別有哪些亞 ...">
            <a:extLst>
              <a:ext uri="{FF2B5EF4-FFF2-40B4-BE49-F238E27FC236}">
                <a16:creationId xmlns:a16="http://schemas.microsoft.com/office/drawing/2014/main" id="{9C9E6785-B9CE-4C59-803F-D743D402F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3061">
            <a:off x="8709184" y="5079777"/>
            <a:ext cx="1380456" cy="155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22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48" y="2770455"/>
            <a:ext cx="3878894" cy="387889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6033" y="2739141"/>
            <a:ext cx="3910208" cy="391020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04800" y="462131"/>
            <a:ext cx="11887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古早味的飛機餅乾，散發淡淡牛奶清香，簡單的味道充滿童年美好的回憶，是充滿歷史記憶卻又歷久彌新的國民餅乾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789276" y="3019096"/>
            <a:ext cx="14425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/>
              <a:t>飛機</a:t>
            </a:r>
          </a:p>
        </p:txBody>
      </p:sp>
    </p:spTree>
    <p:extLst>
      <p:ext uri="{BB962C8B-B14F-4D97-AF65-F5344CB8AC3E}">
        <p14:creationId xmlns:p14="http://schemas.microsoft.com/office/powerpoint/2010/main" val="119596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</TotalTime>
  <Words>362</Words>
  <Application>Microsoft Office PowerPoint</Application>
  <PresentationFormat>寬螢幕</PresentationFormat>
  <Paragraphs>64</Paragraphs>
  <Slides>19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6" baseType="lpstr">
      <vt:lpstr>等线</vt:lpstr>
      <vt:lpstr>新細明體</vt:lpstr>
      <vt:lpstr>標楷體</vt:lpstr>
      <vt:lpstr>Arial</vt:lpstr>
      <vt:lpstr>Calibri</vt:lpstr>
      <vt:lpstr>Calibri Light</vt:lpstr>
      <vt:lpstr>Office 佈景主題</vt:lpstr>
      <vt:lpstr>童年餅乾</vt:lpstr>
      <vt:lpstr>福利社的餅乾 </vt:lpstr>
      <vt:lpstr>PowerPoint 簡報</vt:lpstr>
      <vt:lpstr>孔雀餅乾</vt:lpstr>
      <vt:lpstr>PowerPoint 簡報</vt:lpstr>
      <vt:lpstr>小饅頭</vt:lpstr>
      <vt:lpstr>PowerPoint 簡報</vt:lpstr>
      <vt:lpstr>飛機餅乾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童年餅乾</dc:title>
  <dc:creator>hcp</dc:creator>
  <cp:lastModifiedBy>user</cp:lastModifiedBy>
  <cp:revision>35</cp:revision>
  <dcterms:created xsi:type="dcterms:W3CDTF">2020-05-25T09:34:55Z</dcterms:created>
  <dcterms:modified xsi:type="dcterms:W3CDTF">2020-06-01T07:54:41Z</dcterms:modified>
</cp:coreProperties>
</file>