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33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45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E2833AD2-CF98-4097-B3D1-7E6D6F7706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ED2D296F-6453-4CA3-8A09-84D502BC5E8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C6017550-90A0-4D7D-8917-0D5E8F939B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78B47-0C9B-4476-8A4C-9E474F290E7C}" type="datetimeFigureOut">
              <a:rPr lang="zh-TW" altLang="en-US" smtClean="0"/>
              <a:t>2025/5/8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5BFBBFF1-390B-449B-8FB1-D9F1D5E997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143C2084-B415-46A8-9459-09AEDA42B1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418C3-A583-44B3-9BB6-DA649DF365E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15006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D0FED23-2C77-4F31-9534-4F06D2C38E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1347E205-CC4B-4789-AB29-0DAFB39C277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7EE9D01B-EE9C-419A-A20A-1FD5C76A2D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78B47-0C9B-4476-8A4C-9E474F290E7C}" type="datetimeFigureOut">
              <a:rPr lang="zh-TW" altLang="en-US" smtClean="0"/>
              <a:t>2025/5/8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E2731AF4-AC99-46A4-B343-72174C3E43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CABDD0EC-E03D-4AB1-836D-C375DAC0CD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418C3-A583-44B3-9BB6-DA649DF365E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010303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id="{E6AAA426-FDFA-4856-8E23-187904E8B78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800CF1DD-343B-4353-A5DC-4D2A97BB4E6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4DF256D7-97CB-47AD-9B32-629EBAE85B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78B47-0C9B-4476-8A4C-9E474F290E7C}" type="datetimeFigureOut">
              <a:rPr lang="zh-TW" altLang="en-US" smtClean="0"/>
              <a:t>2025/5/8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AA889005-C103-48F5-8192-3B5D970BD7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C2DFDEF2-D90E-419E-9C11-35FAA21149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418C3-A583-44B3-9BB6-DA649DF365E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29162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0C16E09-60FE-4ABB-894B-9B691F609F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D124BB6F-87A4-43AB-97FA-7953BF56BB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5E177C99-AE16-45B0-9069-BDC67DA527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78B47-0C9B-4476-8A4C-9E474F290E7C}" type="datetimeFigureOut">
              <a:rPr lang="zh-TW" altLang="en-US" smtClean="0"/>
              <a:t>2025/5/8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860CBBD1-9299-4156-97BA-EADDD0371E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E3305A14-CE9A-475E-B999-E07F649687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418C3-A583-44B3-9BB6-DA649DF365E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966668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1E1C9D9-EC85-4F90-B426-35251FC14C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395B8C1A-C565-4065-8F83-28FB6FF55C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82E9A839-72E9-42EA-824B-023284833E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78B47-0C9B-4476-8A4C-9E474F290E7C}" type="datetimeFigureOut">
              <a:rPr lang="zh-TW" altLang="en-US" smtClean="0"/>
              <a:t>2025/5/8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B0CCABE6-993F-435F-81CD-12F69D0D99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A1B04B3B-E36E-4354-AD98-86F8F5EC3A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418C3-A583-44B3-9BB6-DA649DF365E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836978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C281C30-372A-45A8-AFA8-6A9BE7A78E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5621F468-8D5E-4502-9C3F-64866899D40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06473C89-4EDA-4377-ACC4-2A33E0BB674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32BCC23D-E9AA-4DE5-B781-B566DEE009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78B47-0C9B-4476-8A4C-9E474F290E7C}" type="datetimeFigureOut">
              <a:rPr lang="zh-TW" altLang="en-US" smtClean="0"/>
              <a:t>2025/5/8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01726521-8FAA-42B7-95B5-B5B9A1302D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F495835A-9F05-464F-8B8C-0DAD5B5E68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418C3-A583-44B3-9BB6-DA649DF365E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614850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BF960C4-A047-493E-85B0-DD58D4AE63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BD568B29-70E5-41AC-BC7A-BCE67FD2CD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BEC005E7-4250-47B8-AD7C-303566D2A62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3ACA4F06-A3DC-4AC2-A476-34F23295855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BFDA28D5-052A-4105-B48F-469DAC63A84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id="{C98CF4B7-21B2-47A3-A827-A96A65B04A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78B47-0C9B-4476-8A4C-9E474F290E7C}" type="datetimeFigureOut">
              <a:rPr lang="zh-TW" altLang="en-US" smtClean="0"/>
              <a:t>2025/5/8</a:t>
            </a:fld>
            <a:endParaRPr lang="zh-TW" altLang="en-US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id="{99F53DE4-F29D-4606-9E00-1B05EB6476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id="{57AF03AC-D475-4289-AADB-AB572775AF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418C3-A583-44B3-9BB6-DA649DF365E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932846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CE0B3727-1BB8-446A-8650-C753F525BE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AB41E71D-21C0-4187-B486-13FB41357A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78B47-0C9B-4476-8A4C-9E474F290E7C}" type="datetimeFigureOut">
              <a:rPr lang="zh-TW" altLang="en-US" smtClean="0"/>
              <a:t>2025/5/8</a:t>
            </a:fld>
            <a:endParaRPr lang="zh-TW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071968B9-1481-44E3-AC8B-7A8537BC60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27A8D15C-C4CA-47F8-9AA8-7BC91F226B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418C3-A583-44B3-9BB6-DA649DF365E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713307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89845B5D-A369-453E-B55C-04D344C099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78B47-0C9B-4476-8A4C-9E474F290E7C}" type="datetimeFigureOut">
              <a:rPr lang="zh-TW" altLang="en-US" smtClean="0"/>
              <a:t>2025/5/8</a:t>
            </a:fld>
            <a:endParaRPr lang="zh-TW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A4833A52-85DD-4110-91F2-4A922A14C0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A021A37D-8E60-4B54-851F-B6B2356A85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418C3-A583-44B3-9BB6-DA649DF365E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639026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78EB8DF-66E6-4C02-8491-39AD365939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769A658B-477D-4699-9E7B-4E5D9FA615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0697251A-8D81-4C54-A85C-08DA64827E9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AC8EB332-3825-4804-9F6A-D6705DBA56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78B47-0C9B-4476-8A4C-9E474F290E7C}" type="datetimeFigureOut">
              <a:rPr lang="zh-TW" altLang="en-US" smtClean="0"/>
              <a:t>2025/5/8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7150CF4A-425C-40B5-A9C6-C03EF8D503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A1734CD5-B11F-4D14-8FCA-42B48BB7A7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418C3-A583-44B3-9BB6-DA649DF365E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490591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6FF2EC9-6017-43DD-B7F9-73F477375A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id="{A7426FAF-5B64-41CA-96B5-D92DF4B4A91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5FE1FDDF-0F43-4DA2-9728-B626D0E49A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E3463185-279E-49A0-B279-C793374B17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78B47-0C9B-4476-8A4C-9E474F290E7C}" type="datetimeFigureOut">
              <a:rPr lang="zh-TW" altLang="en-US" smtClean="0"/>
              <a:t>2025/5/8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645E5801-A41B-459C-B37B-CF8161604D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717B3C06-AAB1-4629-B452-C2C4C54E9C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418C3-A583-44B3-9BB6-DA649DF365E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797316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7127577F-C940-4138-9E0F-96E31531B9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B69E3E2F-B2FB-4193-AC47-598EF5214C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1C4CAFDD-8E3C-44ED-BFDE-8E19A708FEE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C78B47-0C9B-4476-8A4C-9E474F290E7C}" type="datetimeFigureOut">
              <a:rPr lang="zh-TW" altLang="en-US" smtClean="0"/>
              <a:t>2025/5/8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368597D0-35AD-4E64-BB4C-3C9A8E3E2A1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8A6896DA-3D58-4737-91EE-8FDA2211014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E418C3-A583-44B3-9BB6-DA649DF365E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438885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png"/><Relationship Id="rId4" Type="http://schemas.openxmlformats.org/officeDocument/2006/relationships/image" Target="../media/image6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圖片 4">
            <a:extLst>
              <a:ext uri="{FF2B5EF4-FFF2-40B4-BE49-F238E27FC236}">
                <a16:creationId xmlns:a16="http://schemas.microsoft.com/office/drawing/2014/main" id="{147360E4-67D8-4A4D-B7D2-B6B23CE3AEF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61466" y="2406650"/>
            <a:ext cx="3733802" cy="2800351"/>
          </a:xfrm>
          <a:prstGeom prst="rect">
            <a:avLst/>
          </a:prstGeom>
        </p:spPr>
      </p:pic>
      <p:sp>
        <p:nvSpPr>
          <p:cNvPr id="6" name="矩形 5">
            <a:extLst>
              <a:ext uri="{FF2B5EF4-FFF2-40B4-BE49-F238E27FC236}">
                <a16:creationId xmlns:a16="http://schemas.microsoft.com/office/drawing/2014/main" id="{72FF8190-A7E5-4A96-B449-03814AD43D4D}"/>
              </a:ext>
            </a:extLst>
          </p:cNvPr>
          <p:cNvSpPr/>
          <p:nvPr/>
        </p:nvSpPr>
        <p:spPr>
          <a:xfrm>
            <a:off x="3060553" y="685800"/>
            <a:ext cx="6070893" cy="695960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ArchUp">
              <a:avLst/>
            </a:prstTxWarp>
            <a:spAutoFit/>
          </a:bodyPr>
          <a:lstStyle/>
          <a:p>
            <a:pPr algn="ctr"/>
            <a:r>
              <a:rPr lang="zh-TW" altLang="en-US" sz="5400" dirty="0">
                <a:ln w="19050">
                  <a:solidFill>
                    <a:schemeClr val="bg1"/>
                  </a:solidFill>
                </a:ln>
                <a:solidFill>
                  <a:srgbClr val="CC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華康海報體W9" panose="040B0909000000000000" pitchFamily="81" charset="-120"/>
                <a:ea typeface="華康海報體W9" panose="040B0909000000000000" pitchFamily="81" charset="-120"/>
              </a:rPr>
              <a:t>校外教學 </a:t>
            </a:r>
            <a:r>
              <a:rPr lang="en-US" altLang="zh-TW" sz="5400" dirty="0">
                <a:ln w="19050">
                  <a:solidFill>
                    <a:schemeClr val="bg1"/>
                  </a:solidFill>
                </a:ln>
                <a:solidFill>
                  <a:srgbClr val="CC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華康海報體W9" panose="040B0909000000000000" pitchFamily="81" charset="-120"/>
                <a:ea typeface="華康海報體W9" panose="040B0909000000000000" pitchFamily="81" charset="-120"/>
              </a:rPr>
              <a:t>Happy Go</a:t>
            </a:r>
          </a:p>
        </p:txBody>
      </p:sp>
      <p:pic>
        <p:nvPicPr>
          <p:cNvPr id="3" name="圖片 2">
            <a:extLst>
              <a:ext uri="{FF2B5EF4-FFF2-40B4-BE49-F238E27FC236}">
                <a16:creationId xmlns:a16="http://schemas.microsoft.com/office/drawing/2014/main" id="{8E66F18E-FF59-4D75-9577-705F910B8F6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82844" y="1888067"/>
            <a:ext cx="7568427" cy="4969933"/>
          </a:xfrm>
          <a:prstGeom prst="rect">
            <a:avLst/>
          </a:prstGeom>
        </p:spPr>
      </p:pic>
      <p:sp>
        <p:nvSpPr>
          <p:cNvPr id="2" name="文字方塊 1">
            <a:extLst>
              <a:ext uri="{FF2B5EF4-FFF2-40B4-BE49-F238E27FC236}">
                <a16:creationId xmlns:a16="http://schemas.microsoft.com/office/drawing/2014/main" id="{FA235FDC-A00D-4E08-B82B-E2D09539DCCF}"/>
              </a:ext>
            </a:extLst>
          </p:cNvPr>
          <p:cNvSpPr txBox="1"/>
          <p:nvPr/>
        </p:nvSpPr>
        <p:spPr>
          <a:xfrm>
            <a:off x="4859866" y="1574684"/>
            <a:ext cx="26670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400" dirty="0">
                <a:solidFill>
                  <a:srgbClr val="990033"/>
                </a:solidFill>
                <a:latin typeface="華康唐風隸W5" panose="03000509000000000000" pitchFamily="65" charset="-120"/>
                <a:ea typeface="華康唐風隸W5" panose="03000509000000000000" pitchFamily="65" charset="-120"/>
              </a:rPr>
              <a:t>淡水八里一日遊 </a:t>
            </a:r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EE553064-00CB-4EC8-AD0E-926BEBEFF17A}"/>
              </a:ext>
            </a:extLst>
          </p:cNvPr>
          <p:cNvSpPr txBox="1"/>
          <p:nvPr/>
        </p:nvSpPr>
        <p:spPr>
          <a:xfrm>
            <a:off x="10351271" y="5782733"/>
            <a:ext cx="162906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400" dirty="0">
                <a:solidFill>
                  <a:srgbClr val="990033"/>
                </a:solidFill>
                <a:latin typeface="華康唐風隸W5" panose="03000509000000000000" pitchFamily="65" charset="-120"/>
                <a:ea typeface="華康唐風隸W5" panose="03000509000000000000" pitchFamily="65" charset="-120"/>
              </a:rPr>
              <a:t>班級：</a:t>
            </a:r>
            <a:r>
              <a:rPr lang="en-US" altLang="zh-TW" sz="2400" dirty="0">
                <a:solidFill>
                  <a:srgbClr val="990033"/>
                </a:solidFill>
                <a:latin typeface="華康唐風隸W5" panose="03000509000000000000" pitchFamily="65" charset="-120"/>
                <a:ea typeface="華康唐風隸W5" panose="03000509000000000000" pitchFamily="65" charset="-120"/>
              </a:rPr>
              <a:t>404</a:t>
            </a:r>
          </a:p>
          <a:p>
            <a:r>
              <a:rPr lang="zh-TW" altLang="en-US" sz="2400" dirty="0">
                <a:solidFill>
                  <a:srgbClr val="990033"/>
                </a:solidFill>
                <a:latin typeface="華康唐風隸W5" panose="03000509000000000000" pitchFamily="65" charset="-120"/>
                <a:ea typeface="華康唐風隸W5" panose="03000509000000000000" pitchFamily="65" charset="-120"/>
              </a:rPr>
              <a:t>座號：</a:t>
            </a:r>
            <a:r>
              <a:rPr lang="en-US" altLang="zh-TW" sz="2400" dirty="0">
                <a:solidFill>
                  <a:srgbClr val="990033"/>
                </a:solidFill>
                <a:latin typeface="華康唐風隸W5" panose="03000509000000000000" pitchFamily="65" charset="-120"/>
                <a:ea typeface="華康唐風隸W5" panose="03000509000000000000" pitchFamily="65" charset="-120"/>
              </a:rPr>
              <a:t>4</a:t>
            </a:r>
            <a:endParaRPr lang="zh-TW" altLang="en-US" sz="2400" dirty="0">
              <a:solidFill>
                <a:srgbClr val="990033"/>
              </a:solidFill>
              <a:latin typeface="華康唐風隸W5" panose="03000509000000000000" pitchFamily="65" charset="-120"/>
              <a:ea typeface="華康唐風隸W5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9157520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方塊 2">
            <a:extLst>
              <a:ext uri="{FF2B5EF4-FFF2-40B4-BE49-F238E27FC236}">
                <a16:creationId xmlns:a16="http://schemas.microsoft.com/office/drawing/2014/main" id="{B4642CBC-B081-4DBD-913C-03108FA38829}"/>
              </a:ext>
            </a:extLst>
          </p:cNvPr>
          <p:cNvSpPr txBox="1"/>
          <p:nvPr/>
        </p:nvSpPr>
        <p:spPr>
          <a:xfrm>
            <a:off x="1905000" y="133864"/>
            <a:ext cx="784859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4400" dirty="0">
                <a:solidFill>
                  <a:srgbClr val="C00000"/>
                </a:solidFill>
                <a:latin typeface="華康古印體" panose="03010509000000000000" pitchFamily="65" charset="-120"/>
                <a:ea typeface="華康古印體" panose="03010509000000000000" pitchFamily="65" charset="-120"/>
              </a:rPr>
              <a:t>這裡超好玩 </a:t>
            </a:r>
            <a:r>
              <a:rPr lang="en-US" altLang="zh-TW" sz="4400" dirty="0">
                <a:latin typeface="華康古印體" panose="03010509000000000000" pitchFamily="65" charset="-120"/>
                <a:ea typeface="華康古印體" panose="03010509000000000000" pitchFamily="65" charset="-120"/>
              </a:rPr>
              <a:t>So much fun here</a:t>
            </a:r>
          </a:p>
        </p:txBody>
      </p:sp>
      <p:grpSp>
        <p:nvGrpSpPr>
          <p:cNvPr id="12" name="群組 11">
            <a:extLst>
              <a:ext uri="{FF2B5EF4-FFF2-40B4-BE49-F238E27FC236}">
                <a16:creationId xmlns:a16="http://schemas.microsoft.com/office/drawing/2014/main" id="{D3F51447-870B-466E-9B49-FC133A2BA355}"/>
              </a:ext>
            </a:extLst>
          </p:cNvPr>
          <p:cNvGrpSpPr/>
          <p:nvPr/>
        </p:nvGrpSpPr>
        <p:grpSpPr>
          <a:xfrm rot="21132992">
            <a:off x="321262" y="1378412"/>
            <a:ext cx="5545818" cy="3757913"/>
            <a:chOff x="283481" y="1353637"/>
            <a:chExt cx="5545818" cy="3757913"/>
          </a:xfrm>
        </p:grpSpPr>
        <p:pic>
          <p:nvPicPr>
            <p:cNvPr id="5" name="圖片 4">
              <a:extLst>
                <a:ext uri="{FF2B5EF4-FFF2-40B4-BE49-F238E27FC236}">
                  <a16:creationId xmlns:a16="http://schemas.microsoft.com/office/drawing/2014/main" id="{2A8A8C60-8C2C-4463-BE2E-14F1DBB47EE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404533" y="1736557"/>
              <a:ext cx="2971800" cy="2502568"/>
            </a:xfrm>
            <a:prstGeom prst="rect">
              <a:avLst/>
            </a:prstGeom>
          </p:spPr>
        </p:pic>
        <p:pic>
          <p:nvPicPr>
            <p:cNvPr id="9" name="圖片 8">
              <a:extLst>
                <a:ext uri="{FF2B5EF4-FFF2-40B4-BE49-F238E27FC236}">
                  <a16:creationId xmlns:a16="http://schemas.microsoft.com/office/drawing/2014/main" id="{41BDA2DB-4297-4A0F-B460-7B291236678C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83481" y="1353637"/>
              <a:ext cx="5545818" cy="3757913"/>
            </a:xfrm>
            <a:prstGeom prst="rect">
              <a:avLst/>
            </a:prstGeom>
          </p:spPr>
        </p:pic>
        <p:sp>
          <p:nvSpPr>
            <p:cNvPr id="10" name="文字方塊 9">
              <a:extLst>
                <a:ext uri="{FF2B5EF4-FFF2-40B4-BE49-F238E27FC236}">
                  <a16:creationId xmlns:a16="http://schemas.microsoft.com/office/drawing/2014/main" id="{E79180C9-88ED-42DC-B4A6-A92AD5FC0DD7}"/>
                </a:ext>
              </a:extLst>
            </p:cNvPr>
            <p:cNvSpPr txBox="1"/>
            <p:nvPr/>
          </p:nvSpPr>
          <p:spPr>
            <a:xfrm>
              <a:off x="3183391" y="4562779"/>
              <a:ext cx="135466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sz="2400" dirty="0">
                  <a:latin typeface="華康古印體" panose="03010509000000000000" pitchFamily="65" charset="-120"/>
                  <a:ea typeface="華康古印體" panose="03010509000000000000" pitchFamily="65" charset="-120"/>
                </a:rPr>
                <a:t>搭渡輪</a:t>
              </a:r>
            </a:p>
          </p:txBody>
        </p:sp>
      </p:grpSp>
      <p:grpSp>
        <p:nvGrpSpPr>
          <p:cNvPr id="16" name="群組 15">
            <a:extLst>
              <a:ext uri="{FF2B5EF4-FFF2-40B4-BE49-F238E27FC236}">
                <a16:creationId xmlns:a16="http://schemas.microsoft.com/office/drawing/2014/main" id="{4D75BF57-7550-48C8-8E02-7F3690C29700}"/>
              </a:ext>
            </a:extLst>
          </p:cNvPr>
          <p:cNvGrpSpPr/>
          <p:nvPr/>
        </p:nvGrpSpPr>
        <p:grpSpPr>
          <a:xfrm rot="1464966">
            <a:off x="6637866" y="1524000"/>
            <a:ext cx="4653803" cy="3466737"/>
            <a:chOff x="6620933" y="1592357"/>
            <a:chExt cx="4653803" cy="3466737"/>
          </a:xfrm>
        </p:grpSpPr>
        <p:pic>
          <p:nvPicPr>
            <p:cNvPr id="7" name="圖片 6">
              <a:extLst>
                <a:ext uri="{FF2B5EF4-FFF2-40B4-BE49-F238E27FC236}">
                  <a16:creationId xmlns:a16="http://schemas.microsoft.com/office/drawing/2014/main" id="{F66A006C-912D-4AB8-B537-245BDF0DCCB1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365999" y="1955131"/>
              <a:ext cx="2988929" cy="2283993"/>
            </a:xfrm>
            <a:prstGeom prst="rect">
              <a:avLst/>
            </a:prstGeom>
          </p:spPr>
        </p:pic>
        <p:pic>
          <p:nvPicPr>
            <p:cNvPr id="14" name="圖片 13">
              <a:extLst>
                <a:ext uri="{FF2B5EF4-FFF2-40B4-BE49-F238E27FC236}">
                  <a16:creationId xmlns:a16="http://schemas.microsoft.com/office/drawing/2014/main" id="{14EF4B0D-15C0-4BFC-94EA-F946DC5812D0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620933" y="1592357"/>
              <a:ext cx="4653803" cy="3466737"/>
            </a:xfrm>
            <a:prstGeom prst="rect">
              <a:avLst/>
            </a:prstGeom>
          </p:spPr>
        </p:pic>
        <p:sp>
          <p:nvSpPr>
            <p:cNvPr id="15" name="文字方塊 14">
              <a:extLst>
                <a:ext uri="{FF2B5EF4-FFF2-40B4-BE49-F238E27FC236}">
                  <a16:creationId xmlns:a16="http://schemas.microsoft.com/office/drawing/2014/main" id="{943C96F0-6361-4036-A0EA-D45463196B5F}"/>
                </a:ext>
              </a:extLst>
            </p:cNvPr>
            <p:cNvSpPr txBox="1"/>
            <p:nvPr/>
          </p:nvSpPr>
          <p:spPr>
            <a:xfrm>
              <a:off x="8092702" y="4119029"/>
              <a:ext cx="171026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sz="2400" dirty="0">
                  <a:latin typeface="華康古印體" panose="03010509000000000000" pitchFamily="65" charset="-120"/>
                  <a:ea typeface="華康古印體" panose="03010509000000000000" pitchFamily="65" charset="-120"/>
                </a:rPr>
                <a:t>騎自行車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9683209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>
            <a:extLst>
              <a:ext uri="{FF2B5EF4-FFF2-40B4-BE49-F238E27FC236}">
                <a16:creationId xmlns:a16="http://schemas.microsoft.com/office/drawing/2014/main" id="{F8F10BD9-8858-4F16-9DA4-7EF0DAA52999}"/>
              </a:ext>
            </a:extLst>
          </p:cNvPr>
          <p:cNvSpPr/>
          <p:nvPr/>
        </p:nvSpPr>
        <p:spPr>
          <a:xfrm>
            <a:off x="2569441" y="458800"/>
            <a:ext cx="6835076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sz="4400" dirty="0">
                <a:solidFill>
                  <a:schemeClr val="accent1">
                    <a:lumMod val="50000"/>
                  </a:schemeClr>
                </a:solidFill>
              </a:rPr>
              <a:t>美味的小吃 </a:t>
            </a:r>
            <a:r>
              <a:rPr lang="en-US" altLang="zh-TW" sz="4400" dirty="0">
                <a:solidFill>
                  <a:schemeClr val="bg2">
                    <a:lumMod val="50000"/>
                  </a:schemeClr>
                </a:solidFill>
              </a:rPr>
              <a:t>Delicious snacks</a:t>
            </a:r>
          </a:p>
        </p:txBody>
      </p:sp>
      <p:pic>
        <p:nvPicPr>
          <p:cNvPr id="4" name="圖片 3">
            <a:extLst>
              <a:ext uri="{FF2B5EF4-FFF2-40B4-BE49-F238E27FC236}">
                <a16:creationId xmlns:a16="http://schemas.microsoft.com/office/drawing/2014/main" id="{94EFA25A-CB22-4557-AC5E-C170CD0DDE5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0667" y="2376487"/>
            <a:ext cx="2590800" cy="1952625"/>
          </a:xfrm>
          <a:prstGeom prst="roundRect">
            <a:avLst>
              <a:gd name="adj" fmla="val 11111"/>
            </a:avLst>
          </a:prstGeom>
          <a:ln w="190500" cap="rnd">
            <a:solidFill>
              <a:srgbClr val="C8C6BD"/>
            </a:solidFill>
            <a:prstDash val="solid"/>
          </a:ln>
          <a:effectLst>
            <a:outerShdw blurRad="101600" dist="50800" dir="7200000" algn="tl" rotWithShape="0">
              <a:srgbClr val="000000">
                <a:alpha val="45000"/>
              </a:srgbClr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FFFFFF"/>
            </a:extrusionClr>
          </a:sp3d>
        </p:spPr>
      </p:pic>
      <p:sp>
        <p:nvSpPr>
          <p:cNvPr id="5" name="文字方塊 4">
            <a:extLst>
              <a:ext uri="{FF2B5EF4-FFF2-40B4-BE49-F238E27FC236}">
                <a16:creationId xmlns:a16="http://schemas.microsoft.com/office/drawing/2014/main" id="{5534CB8A-D29A-473A-907D-C573FD58EC02}"/>
              </a:ext>
            </a:extLst>
          </p:cNvPr>
          <p:cNvSpPr txBox="1"/>
          <p:nvPr/>
        </p:nvSpPr>
        <p:spPr>
          <a:xfrm>
            <a:off x="1583267" y="4588933"/>
            <a:ext cx="1659466" cy="3725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>
                <a:solidFill>
                  <a:srgbClr val="990033"/>
                </a:solidFill>
                <a:latin typeface="華康古印體" panose="03010509000000000000" pitchFamily="65" charset="-120"/>
                <a:ea typeface="華康古印體" panose="03010509000000000000" pitchFamily="65" charset="-120"/>
              </a:rPr>
              <a:t>阿婆鐵蛋</a:t>
            </a:r>
          </a:p>
        </p:txBody>
      </p:sp>
      <p:pic>
        <p:nvPicPr>
          <p:cNvPr id="7" name="圖片 6">
            <a:extLst>
              <a:ext uri="{FF2B5EF4-FFF2-40B4-BE49-F238E27FC236}">
                <a16:creationId xmlns:a16="http://schemas.microsoft.com/office/drawing/2014/main" id="{6AF77A39-53AB-4966-9392-6998F4F74BF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8878" y="2376487"/>
            <a:ext cx="2590800" cy="1952625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pic>
        <p:nvPicPr>
          <p:cNvPr id="9" name="圖片 8">
            <a:extLst>
              <a:ext uri="{FF2B5EF4-FFF2-40B4-BE49-F238E27FC236}">
                <a16:creationId xmlns:a16="http://schemas.microsoft.com/office/drawing/2014/main" id="{C5A32056-9902-4124-9190-40A5304016B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87409" y="2528887"/>
            <a:ext cx="2647950" cy="1952625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sp>
        <p:nvSpPr>
          <p:cNvPr id="10" name="矩形 9">
            <a:extLst>
              <a:ext uri="{FF2B5EF4-FFF2-40B4-BE49-F238E27FC236}">
                <a16:creationId xmlns:a16="http://schemas.microsoft.com/office/drawing/2014/main" id="{99E86883-1B7D-4454-9CEE-A5D625941F68}"/>
              </a:ext>
            </a:extLst>
          </p:cNvPr>
          <p:cNvSpPr/>
          <p:nvPr/>
        </p:nvSpPr>
        <p:spPr>
          <a:xfrm>
            <a:off x="5726913" y="4638301"/>
            <a:ext cx="119035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dirty="0">
                <a:solidFill>
                  <a:srgbClr val="990033"/>
                </a:solidFill>
                <a:latin typeface="華康古印體" panose="03010509000000000000" pitchFamily="65" charset="-120"/>
                <a:ea typeface="華康古印體" panose="03010509000000000000" pitchFamily="65" charset="-120"/>
              </a:rPr>
              <a:t>炸蝦捲</a:t>
            </a:r>
          </a:p>
        </p:txBody>
      </p:sp>
      <p:sp>
        <p:nvSpPr>
          <p:cNvPr id="11" name="矩形 10">
            <a:extLst>
              <a:ext uri="{FF2B5EF4-FFF2-40B4-BE49-F238E27FC236}">
                <a16:creationId xmlns:a16="http://schemas.microsoft.com/office/drawing/2014/main" id="{DE2647E9-CE2A-4AB7-8E52-DFEDD992EE7E}"/>
              </a:ext>
            </a:extLst>
          </p:cNvPr>
          <p:cNvSpPr/>
          <p:nvPr/>
        </p:nvSpPr>
        <p:spPr>
          <a:xfrm>
            <a:off x="8615402" y="4638301"/>
            <a:ext cx="87716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dirty="0">
                <a:solidFill>
                  <a:srgbClr val="990033"/>
                </a:solidFill>
                <a:latin typeface="華康古印體" panose="03010509000000000000" pitchFamily="65" charset="-120"/>
                <a:ea typeface="華康古印體" panose="03010509000000000000" pitchFamily="65" charset="-120"/>
              </a:rPr>
              <a:t>魚丸湯</a:t>
            </a:r>
          </a:p>
        </p:txBody>
      </p:sp>
    </p:spTree>
    <p:extLst>
      <p:ext uri="{BB962C8B-B14F-4D97-AF65-F5344CB8AC3E}">
        <p14:creationId xmlns:p14="http://schemas.microsoft.com/office/powerpoint/2010/main" val="27626794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>
        <p14:shred/>
      </p:transition>
    </mc:Choice>
    <mc:Fallback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84</TotalTime>
  <Words>38</Words>
  <Application>Microsoft Office PowerPoint</Application>
  <PresentationFormat>寬螢幕</PresentationFormat>
  <Paragraphs>11</Paragraphs>
  <Slides>3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7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3</vt:i4>
      </vt:variant>
    </vt:vector>
  </HeadingPairs>
  <TitlesOfParts>
    <vt:vector size="11" baseType="lpstr">
      <vt:lpstr>華康古印體</vt:lpstr>
      <vt:lpstr>華康唐風隸W5</vt:lpstr>
      <vt:lpstr>華康海報體W9</vt:lpstr>
      <vt:lpstr>新細明體</vt:lpstr>
      <vt:lpstr>Arial</vt:lpstr>
      <vt:lpstr>Calibri</vt:lpstr>
      <vt:lpstr>Calibri Light</vt:lpstr>
      <vt:lpstr>Office 佈景主題</vt:lpstr>
      <vt:lpstr>PowerPoint 簡報</vt:lpstr>
      <vt:lpstr>PowerPoint 簡報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User</dc:creator>
  <cp:lastModifiedBy>User</cp:lastModifiedBy>
  <cp:revision>12</cp:revision>
  <dcterms:created xsi:type="dcterms:W3CDTF">2025-04-10T06:30:55Z</dcterms:created>
  <dcterms:modified xsi:type="dcterms:W3CDTF">2025-05-08T06:50:52Z</dcterms:modified>
</cp:coreProperties>
</file>