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embeddedFontLst>
    <p:embeddedFont>
      <p:font typeface="Amarante"/>
      <p:regular r:id="rId27"/>
    </p:embeddedFont>
    <p:embeddedFont>
      <p:font typeface="Ruge Boogie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55B47D84-EFAC-4BE1-8B64-6C83680D5152}">
  <a:tblStyle styleId="{55B47D84-EFAC-4BE1-8B64-6C83680D5152}" styleName="Table_0"/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ugeBoogie-regular.fntdata"/><Relationship Id="rId27" Type="http://schemas.openxmlformats.org/officeDocument/2006/relationships/font" Target="fonts/Amarant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" name="Shape 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5" name="Shape 1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4800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6629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0" y="0"/>
            <a:ext cx="9144000" cy="6857999"/>
            <a:chOff x="0" y="0"/>
            <a:chExt cx="9144000" cy="6857999"/>
          </a:xfrm>
        </p:grpSpPr>
        <p:sp>
          <p:nvSpPr>
            <p:cNvPr id="7" name="Shape 7"/>
            <p:cNvSpPr/>
            <p:nvPr/>
          </p:nvSpPr>
          <p:spPr>
            <a:xfrm>
              <a:off x="0" y="4876800"/>
              <a:ext cx="9144000" cy="1981199"/>
            </a:xfrm>
            <a:custGeom>
              <a:pathLst>
                <a:path extrusionOk="0" h="120000" w="120000">
                  <a:moveTo>
                    <a:pt x="120000" y="120000"/>
                  </a:moveTo>
                  <a:lnTo>
                    <a:pt x="0" y="120000"/>
                  </a:lnTo>
                  <a:lnTo>
                    <a:pt x="0" y="0"/>
                  </a:lnTo>
                  <a:lnTo>
                    <a:pt x="120000" y="0"/>
                  </a:lnTo>
                  <a:lnTo>
                    <a:pt x="120000" y="120000"/>
                  </a:lnTo>
                  <a:lnTo>
                    <a:pt x="120000" y="12000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Shape 8"/>
            <p:cNvSpPr/>
            <p:nvPr/>
          </p:nvSpPr>
          <p:spPr>
            <a:xfrm>
              <a:off x="0" y="0"/>
              <a:ext cx="9144000" cy="4876799"/>
            </a:xfrm>
            <a:custGeom>
              <a:pathLst>
                <a:path extrusionOk="0" h="120000" w="120000">
                  <a:moveTo>
                    <a:pt x="120000" y="120000"/>
                  </a:moveTo>
                  <a:lnTo>
                    <a:pt x="0" y="120000"/>
                  </a:lnTo>
                  <a:lnTo>
                    <a:pt x="0" y="0"/>
                  </a:lnTo>
                  <a:lnTo>
                    <a:pt x="120000" y="0"/>
                  </a:lnTo>
                  <a:lnTo>
                    <a:pt x="120000" y="120000"/>
                  </a:lnTo>
                  <a:lnTo>
                    <a:pt x="120000" y="120000"/>
                  </a:lnTo>
                  <a:close/>
                </a:path>
              </a:pathLst>
            </a:custGeom>
            <a:gradFill>
              <a:gsLst>
                <a:gs pos="0">
                  <a:srgbClr val="00236B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" name="Shape 9"/>
          <p:cNvSpPr/>
          <p:nvPr/>
        </p:nvSpPr>
        <p:spPr>
          <a:xfrm>
            <a:off x="6248400" y="6262687"/>
            <a:ext cx="2895600" cy="609599"/>
          </a:xfrm>
          <a:custGeom>
            <a:pathLst>
              <a:path extrusionOk="0" h="120000" w="120000">
                <a:moveTo>
                  <a:pt x="120000" y="120000"/>
                </a:moveTo>
                <a:lnTo>
                  <a:pt x="0" y="120000"/>
                </a:lnTo>
                <a:lnTo>
                  <a:pt x="0" y="0"/>
                </a:lnTo>
                <a:lnTo>
                  <a:pt x="120000" y="0"/>
                </a:lnTo>
                <a:lnTo>
                  <a:pt x="120000" y="120000"/>
                </a:lnTo>
                <a:lnTo>
                  <a:pt x="120000" y="120000"/>
                </a:lnTo>
                <a:close/>
              </a:path>
            </a:pathLst>
          </a:custGeom>
          <a:gradFill>
            <a:gsLst>
              <a:gs pos="0">
                <a:schemeClr val="hlink"/>
              </a:gs>
              <a:gs pos="100000">
                <a:schemeClr val="lt1"/>
              </a:gs>
            </a:gsLst>
            <a:lin ang="8100000" scaled="0"/>
          </a:gra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Shape 10"/>
          <p:cNvGrpSpPr/>
          <p:nvPr/>
        </p:nvGrpSpPr>
        <p:grpSpPr>
          <a:xfrm>
            <a:off x="0" y="6019800"/>
            <a:ext cx="7848600" cy="857249"/>
            <a:chOff x="0" y="6019800"/>
            <a:chExt cx="7848600" cy="857249"/>
          </a:xfrm>
        </p:grpSpPr>
        <p:sp>
          <p:nvSpPr>
            <p:cNvPr id="11" name="Shape 11"/>
            <p:cNvSpPr/>
            <p:nvPr/>
          </p:nvSpPr>
          <p:spPr>
            <a:xfrm>
              <a:off x="2362200" y="6019800"/>
              <a:ext cx="5143499" cy="850899"/>
            </a:xfrm>
            <a:custGeom>
              <a:pathLst>
                <a:path extrusionOk="0" h="120000" w="120000">
                  <a:moveTo>
                    <a:pt x="116000" y="105000"/>
                  </a:moveTo>
                  <a:lnTo>
                    <a:pt x="110925" y="88432"/>
                  </a:lnTo>
                  <a:lnTo>
                    <a:pt x="107814" y="83955"/>
                  </a:lnTo>
                  <a:lnTo>
                    <a:pt x="99185" y="51044"/>
                  </a:lnTo>
                  <a:lnTo>
                    <a:pt x="94555" y="16567"/>
                  </a:lnTo>
                  <a:lnTo>
                    <a:pt x="91000" y="1567"/>
                  </a:lnTo>
                  <a:lnTo>
                    <a:pt x="89000" y="10522"/>
                  </a:lnTo>
                  <a:lnTo>
                    <a:pt x="84777" y="16567"/>
                  </a:lnTo>
                  <a:lnTo>
                    <a:pt x="79037" y="16567"/>
                  </a:lnTo>
                  <a:lnTo>
                    <a:pt x="75703" y="28656"/>
                  </a:lnTo>
                  <a:lnTo>
                    <a:pt x="65740" y="49701"/>
                  </a:lnTo>
                  <a:lnTo>
                    <a:pt x="59333" y="40522"/>
                  </a:lnTo>
                  <a:lnTo>
                    <a:pt x="57777" y="22611"/>
                  </a:lnTo>
                  <a:lnTo>
                    <a:pt x="57111" y="19477"/>
                  </a:lnTo>
                  <a:lnTo>
                    <a:pt x="53555" y="13432"/>
                  </a:lnTo>
                  <a:lnTo>
                    <a:pt x="50925" y="16567"/>
                  </a:lnTo>
                  <a:lnTo>
                    <a:pt x="48481" y="19477"/>
                  </a:lnTo>
                  <a:lnTo>
                    <a:pt x="46037" y="2910"/>
                  </a:lnTo>
                  <a:lnTo>
                    <a:pt x="45370" y="0"/>
                  </a:lnTo>
                  <a:lnTo>
                    <a:pt x="44037" y="0"/>
                  </a:lnTo>
                  <a:lnTo>
                    <a:pt x="40962" y="7611"/>
                  </a:lnTo>
                  <a:lnTo>
                    <a:pt x="40962" y="7611"/>
                  </a:lnTo>
                  <a:lnTo>
                    <a:pt x="40518" y="8955"/>
                  </a:lnTo>
                  <a:lnTo>
                    <a:pt x="39629" y="12089"/>
                  </a:lnTo>
                  <a:lnTo>
                    <a:pt x="38296" y="16567"/>
                  </a:lnTo>
                  <a:lnTo>
                    <a:pt x="37185" y="16567"/>
                  </a:lnTo>
                  <a:lnTo>
                    <a:pt x="36518" y="16567"/>
                  </a:lnTo>
                  <a:lnTo>
                    <a:pt x="35407" y="18134"/>
                  </a:lnTo>
                  <a:lnTo>
                    <a:pt x="34074" y="21044"/>
                  </a:lnTo>
                  <a:lnTo>
                    <a:pt x="32740" y="23955"/>
                  </a:lnTo>
                  <a:lnTo>
                    <a:pt x="31222" y="28656"/>
                  </a:lnTo>
                  <a:lnTo>
                    <a:pt x="30111" y="31567"/>
                  </a:lnTo>
                  <a:lnTo>
                    <a:pt x="29222" y="33134"/>
                  </a:lnTo>
                  <a:lnTo>
                    <a:pt x="29000" y="34477"/>
                  </a:lnTo>
                  <a:lnTo>
                    <a:pt x="20592" y="51044"/>
                  </a:lnTo>
                  <a:lnTo>
                    <a:pt x="14592" y="65820"/>
                  </a:lnTo>
                  <a:lnTo>
                    <a:pt x="3962" y="103432"/>
                  </a:lnTo>
                  <a:lnTo>
                    <a:pt x="0" y="120000"/>
                  </a:lnTo>
                  <a:lnTo>
                    <a:pt x="120000" y="120000"/>
                  </a:lnTo>
                  <a:lnTo>
                    <a:pt x="116000" y="105000"/>
                  </a:lnTo>
                  <a:lnTo>
                    <a:pt x="116000" y="105000"/>
                  </a:lnTo>
                  <a:close/>
                </a:path>
              </a:pathLst>
            </a:custGeom>
            <a:gradFill>
              <a:gsLst>
                <a:gs pos="0">
                  <a:srgbClr val="A39F9B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" name="Shape 12"/>
            <p:cNvGrpSpPr/>
            <p:nvPr/>
          </p:nvGrpSpPr>
          <p:grpSpPr>
            <a:xfrm>
              <a:off x="3946525" y="6019800"/>
              <a:ext cx="3902075" cy="857249"/>
              <a:chOff x="3946525" y="6019800"/>
              <a:chExt cx="3902075" cy="857249"/>
            </a:xfrm>
          </p:grpSpPr>
          <p:sp>
            <p:nvSpPr>
              <p:cNvPr id="13" name="Shape 13"/>
              <p:cNvSpPr/>
              <p:nvPr/>
            </p:nvSpPr>
            <p:spPr>
              <a:xfrm>
                <a:off x="6267450" y="6030912"/>
                <a:ext cx="1581150" cy="846136"/>
              </a:xfrm>
              <a:custGeom>
                <a:pathLst>
                  <a:path extrusionOk="0" h="120000" w="120000">
                    <a:moveTo>
                      <a:pt x="76626" y="83977"/>
                    </a:moveTo>
                    <a:lnTo>
                      <a:pt x="59638" y="83302"/>
                    </a:lnTo>
                    <a:lnTo>
                      <a:pt x="33734" y="56060"/>
                    </a:lnTo>
                    <a:lnTo>
                      <a:pt x="15301" y="14859"/>
                    </a:lnTo>
                    <a:lnTo>
                      <a:pt x="0" y="0"/>
                    </a:lnTo>
                    <a:lnTo>
                      <a:pt x="2650" y="5853"/>
                    </a:lnTo>
                    <a:lnTo>
                      <a:pt x="0" y="14634"/>
                    </a:lnTo>
                    <a:lnTo>
                      <a:pt x="3614" y="26791"/>
                    </a:lnTo>
                    <a:lnTo>
                      <a:pt x="9036" y="54709"/>
                    </a:lnTo>
                    <a:lnTo>
                      <a:pt x="5421" y="95009"/>
                    </a:lnTo>
                    <a:lnTo>
                      <a:pt x="24096" y="74071"/>
                    </a:lnTo>
                    <a:lnTo>
                      <a:pt x="73734" y="120000"/>
                    </a:lnTo>
                    <a:lnTo>
                      <a:pt x="120000" y="119099"/>
                    </a:lnTo>
                    <a:lnTo>
                      <a:pt x="99759" y="106491"/>
                    </a:lnTo>
                    <a:lnTo>
                      <a:pt x="76626" y="8397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4249737" y="6019800"/>
                <a:ext cx="295275" cy="627061"/>
              </a:xfrm>
              <a:custGeom>
                <a:pathLst>
                  <a:path extrusionOk="0" h="120000" w="120000">
                    <a:moveTo>
                      <a:pt x="23225" y="0"/>
                    </a:moveTo>
                    <a:lnTo>
                      <a:pt x="34838" y="6118"/>
                    </a:lnTo>
                    <a:lnTo>
                      <a:pt x="15483" y="10198"/>
                    </a:lnTo>
                    <a:lnTo>
                      <a:pt x="11612" y="22436"/>
                    </a:lnTo>
                    <a:lnTo>
                      <a:pt x="27096" y="38753"/>
                    </a:lnTo>
                    <a:lnTo>
                      <a:pt x="30967" y="55070"/>
                    </a:lnTo>
                    <a:lnTo>
                      <a:pt x="0" y="120000"/>
                    </a:lnTo>
                    <a:lnTo>
                      <a:pt x="34838" y="79206"/>
                    </a:lnTo>
                    <a:lnTo>
                      <a:pt x="54193" y="73427"/>
                    </a:lnTo>
                    <a:lnTo>
                      <a:pt x="81290" y="42832"/>
                    </a:lnTo>
                    <a:lnTo>
                      <a:pt x="92903" y="40793"/>
                    </a:lnTo>
                    <a:lnTo>
                      <a:pt x="92903" y="30594"/>
                    </a:lnTo>
                    <a:lnTo>
                      <a:pt x="120000" y="22436"/>
                    </a:lnTo>
                    <a:lnTo>
                      <a:pt x="104516" y="20396"/>
                    </a:lnTo>
                    <a:lnTo>
                      <a:pt x="23225" y="0"/>
                    </a:lnTo>
                    <a:lnTo>
                      <a:pt x="2322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4810125" y="6180137"/>
                <a:ext cx="600075" cy="430212"/>
              </a:xfrm>
              <a:custGeom>
                <a:pathLst>
                  <a:path extrusionOk="0" h="120000" w="120000">
                    <a:moveTo>
                      <a:pt x="5714" y="0"/>
                    </a:moveTo>
                    <a:lnTo>
                      <a:pt x="3809" y="5756"/>
                    </a:lnTo>
                    <a:lnTo>
                      <a:pt x="0" y="17712"/>
                    </a:lnTo>
                    <a:lnTo>
                      <a:pt x="19047" y="53579"/>
                    </a:lnTo>
                    <a:lnTo>
                      <a:pt x="98412" y="120000"/>
                    </a:lnTo>
                    <a:lnTo>
                      <a:pt x="92063" y="61549"/>
                    </a:lnTo>
                    <a:lnTo>
                      <a:pt x="120000" y="33653"/>
                    </a:lnTo>
                    <a:lnTo>
                      <a:pt x="79682" y="41623"/>
                    </a:lnTo>
                    <a:lnTo>
                      <a:pt x="28571" y="23911"/>
                    </a:lnTo>
                    <a:lnTo>
                      <a:pt x="5714" y="0"/>
                    </a:lnTo>
                    <a:lnTo>
                      <a:pt x="571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5759450" y="6137275"/>
                <a:ext cx="246062" cy="117474"/>
              </a:xfrm>
              <a:custGeom>
                <a:pathLst>
                  <a:path extrusionOk="0" h="120000" w="120000">
                    <a:moveTo>
                      <a:pt x="88258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645" y="10909"/>
                    </a:lnTo>
                    <a:lnTo>
                      <a:pt x="4645" y="32727"/>
                    </a:lnTo>
                    <a:lnTo>
                      <a:pt x="0" y="43636"/>
                    </a:lnTo>
                    <a:lnTo>
                      <a:pt x="60387" y="109090"/>
                    </a:lnTo>
                    <a:lnTo>
                      <a:pt x="74322" y="76363"/>
                    </a:lnTo>
                    <a:lnTo>
                      <a:pt x="120000" y="120000"/>
                    </a:lnTo>
                    <a:lnTo>
                      <a:pt x="97548" y="43636"/>
                    </a:lnTo>
                    <a:lnTo>
                      <a:pt x="115354" y="0"/>
                    </a:lnTo>
                    <a:lnTo>
                      <a:pt x="88258" y="0"/>
                    </a:lnTo>
                    <a:lnTo>
                      <a:pt x="8825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Shape 17"/>
              <p:cNvSpPr/>
              <p:nvPr/>
            </p:nvSpPr>
            <p:spPr>
              <a:xfrm>
                <a:off x="3946525" y="6126162"/>
                <a:ext cx="66674" cy="128587"/>
              </a:xfrm>
              <a:custGeom>
                <a:pathLst>
                  <a:path extrusionOk="0" h="120000" w="120000">
                    <a:moveTo>
                      <a:pt x="17142" y="60000"/>
                    </a:moveTo>
                    <a:lnTo>
                      <a:pt x="0" y="30000"/>
                    </a:lnTo>
                    <a:lnTo>
                      <a:pt x="34285" y="10000"/>
                    </a:lnTo>
                    <a:lnTo>
                      <a:pt x="0" y="10000"/>
                    </a:lnTo>
                    <a:lnTo>
                      <a:pt x="34285" y="10000"/>
                    </a:lnTo>
                    <a:lnTo>
                      <a:pt x="68571" y="10000"/>
                    </a:lnTo>
                    <a:lnTo>
                      <a:pt x="102857" y="10000"/>
                    </a:lnTo>
                    <a:lnTo>
                      <a:pt x="120000" y="0"/>
                    </a:lnTo>
                    <a:lnTo>
                      <a:pt x="85714" y="30000"/>
                    </a:lnTo>
                    <a:lnTo>
                      <a:pt x="120000" y="80000"/>
                    </a:lnTo>
                    <a:lnTo>
                      <a:pt x="34285" y="120000"/>
                    </a:lnTo>
                    <a:lnTo>
                      <a:pt x="17142" y="60000"/>
                    </a:lnTo>
                    <a:lnTo>
                      <a:pt x="17142" y="6000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" name="Shape 18"/>
            <p:cNvSpPr/>
            <p:nvPr/>
          </p:nvSpPr>
          <p:spPr>
            <a:xfrm>
              <a:off x="0" y="6019800"/>
              <a:ext cx="6311900" cy="849312"/>
            </a:xfrm>
            <a:custGeom>
              <a:pathLst>
                <a:path extrusionOk="0" h="120000" w="120000">
                  <a:moveTo>
                    <a:pt x="120000" y="120000"/>
                  </a:moveTo>
                  <a:lnTo>
                    <a:pt x="119818" y="120000"/>
                  </a:lnTo>
                  <a:lnTo>
                    <a:pt x="116016" y="115901"/>
                  </a:lnTo>
                  <a:lnTo>
                    <a:pt x="75060" y="69449"/>
                  </a:lnTo>
                  <a:lnTo>
                    <a:pt x="61539" y="8197"/>
                  </a:lnTo>
                  <a:lnTo>
                    <a:pt x="57555" y="5464"/>
                  </a:lnTo>
                  <a:lnTo>
                    <a:pt x="56830" y="12296"/>
                  </a:lnTo>
                  <a:lnTo>
                    <a:pt x="56106" y="12296"/>
                  </a:lnTo>
                  <a:lnTo>
                    <a:pt x="55231" y="6831"/>
                  </a:lnTo>
                  <a:lnTo>
                    <a:pt x="51428" y="23225"/>
                  </a:lnTo>
                  <a:lnTo>
                    <a:pt x="48531" y="28690"/>
                  </a:lnTo>
                  <a:lnTo>
                    <a:pt x="47112" y="30056"/>
                  </a:lnTo>
                  <a:lnTo>
                    <a:pt x="45120" y="23225"/>
                  </a:lnTo>
                  <a:lnTo>
                    <a:pt x="40955" y="28690"/>
                  </a:lnTo>
                  <a:lnTo>
                    <a:pt x="38782" y="5464"/>
                  </a:lnTo>
                  <a:lnTo>
                    <a:pt x="38631" y="4098"/>
                  </a:lnTo>
                  <a:lnTo>
                    <a:pt x="38088" y="2732"/>
                  </a:lnTo>
                  <a:lnTo>
                    <a:pt x="37364" y="1366"/>
                  </a:lnTo>
                  <a:lnTo>
                    <a:pt x="36820" y="0"/>
                  </a:lnTo>
                  <a:lnTo>
                    <a:pt x="36096" y="0"/>
                  </a:lnTo>
                  <a:lnTo>
                    <a:pt x="35191" y="0"/>
                  </a:lnTo>
                  <a:lnTo>
                    <a:pt x="34466" y="0"/>
                  </a:lnTo>
                  <a:lnTo>
                    <a:pt x="34285" y="0"/>
                  </a:lnTo>
                  <a:lnTo>
                    <a:pt x="34104" y="0"/>
                  </a:lnTo>
                  <a:lnTo>
                    <a:pt x="33923" y="1366"/>
                  </a:lnTo>
                  <a:lnTo>
                    <a:pt x="33742" y="2732"/>
                  </a:lnTo>
                  <a:lnTo>
                    <a:pt x="33199" y="4098"/>
                  </a:lnTo>
                  <a:lnTo>
                    <a:pt x="32837" y="4098"/>
                  </a:lnTo>
                  <a:lnTo>
                    <a:pt x="32293" y="5464"/>
                  </a:lnTo>
                  <a:lnTo>
                    <a:pt x="31750" y="6831"/>
                  </a:lnTo>
                  <a:lnTo>
                    <a:pt x="31207" y="8197"/>
                  </a:lnTo>
                  <a:lnTo>
                    <a:pt x="31026" y="9563"/>
                  </a:lnTo>
                  <a:lnTo>
                    <a:pt x="29245" y="13662"/>
                  </a:lnTo>
                  <a:lnTo>
                    <a:pt x="27796" y="16394"/>
                  </a:lnTo>
                  <a:lnTo>
                    <a:pt x="25804" y="10929"/>
                  </a:lnTo>
                  <a:lnTo>
                    <a:pt x="24899" y="10929"/>
                  </a:lnTo>
                  <a:lnTo>
                    <a:pt x="22907" y="16394"/>
                  </a:lnTo>
                  <a:lnTo>
                    <a:pt x="22183" y="16394"/>
                  </a:lnTo>
                  <a:lnTo>
                    <a:pt x="21307" y="13662"/>
                  </a:lnTo>
                  <a:lnTo>
                    <a:pt x="19315" y="13662"/>
                  </a:lnTo>
                  <a:lnTo>
                    <a:pt x="16418" y="16394"/>
                  </a:lnTo>
                  <a:lnTo>
                    <a:pt x="11740" y="4098"/>
                  </a:lnTo>
                  <a:lnTo>
                    <a:pt x="9748" y="13662"/>
                  </a:lnTo>
                  <a:lnTo>
                    <a:pt x="9567" y="13662"/>
                  </a:lnTo>
                  <a:lnTo>
                    <a:pt x="9205" y="16394"/>
                  </a:lnTo>
                  <a:lnTo>
                    <a:pt x="8661" y="17760"/>
                  </a:lnTo>
                  <a:lnTo>
                    <a:pt x="7937" y="20493"/>
                  </a:lnTo>
                  <a:lnTo>
                    <a:pt x="6126" y="27324"/>
                  </a:lnTo>
                  <a:lnTo>
                    <a:pt x="4496" y="34155"/>
                  </a:lnTo>
                  <a:lnTo>
                    <a:pt x="2354" y="38254"/>
                  </a:lnTo>
                  <a:lnTo>
                    <a:pt x="0" y="40986"/>
                  </a:lnTo>
                  <a:lnTo>
                    <a:pt x="0" y="120000"/>
                  </a:lnTo>
                  <a:lnTo>
                    <a:pt x="30482" y="120000"/>
                  </a:lnTo>
                  <a:lnTo>
                    <a:pt x="112424" y="120000"/>
                  </a:lnTo>
                  <a:lnTo>
                    <a:pt x="120000" y="120000"/>
                  </a:lnTo>
                  <a:lnTo>
                    <a:pt x="120000" y="120000"/>
                  </a:lnTo>
                  <a:close/>
                </a:path>
              </a:pathLst>
            </a:custGeom>
            <a:gradFill>
              <a:gsLst>
                <a:gs pos="0">
                  <a:srgbClr val="918C87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" name="Shape 19"/>
          <p:cNvGrpSpPr/>
          <p:nvPr/>
        </p:nvGrpSpPr>
        <p:grpSpPr>
          <a:xfrm>
            <a:off x="627062" y="6021387"/>
            <a:ext cx="5684836" cy="849312"/>
            <a:chOff x="627062" y="6021387"/>
            <a:chExt cx="5684836" cy="849312"/>
          </a:xfrm>
        </p:grpSpPr>
        <p:sp>
          <p:nvSpPr>
            <p:cNvPr id="20" name="Shape 20"/>
            <p:cNvSpPr/>
            <p:nvPr/>
          </p:nvSpPr>
          <p:spPr>
            <a:xfrm>
              <a:off x="1898650" y="6021387"/>
              <a:ext cx="579436" cy="461961"/>
            </a:xfrm>
            <a:custGeom>
              <a:pathLst>
                <a:path extrusionOk="0" h="120000" w="120000">
                  <a:moveTo>
                    <a:pt x="7890" y="10034"/>
                  </a:moveTo>
                  <a:lnTo>
                    <a:pt x="0" y="25087"/>
                  </a:lnTo>
                  <a:lnTo>
                    <a:pt x="21698" y="45156"/>
                  </a:lnTo>
                  <a:lnTo>
                    <a:pt x="47013" y="75261"/>
                  </a:lnTo>
                  <a:lnTo>
                    <a:pt x="62794" y="70243"/>
                  </a:lnTo>
                  <a:lnTo>
                    <a:pt x="112109" y="120000"/>
                  </a:lnTo>
                  <a:lnTo>
                    <a:pt x="100273" y="72752"/>
                  </a:lnTo>
                  <a:lnTo>
                    <a:pt x="119999" y="55191"/>
                  </a:lnTo>
                  <a:lnTo>
                    <a:pt x="118027" y="52682"/>
                  </a:lnTo>
                  <a:lnTo>
                    <a:pt x="110136" y="47665"/>
                  </a:lnTo>
                  <a:lnTo>
                    <a:pt x="98301" y="37630"/>
                  </a:lnTo>
                  <a:lnTo>
                    <a:pt x="84493" y="30104"/>
                  </a:lnTo>
                  <a:lnTo>
                    <a:pt x="70684" y="22578"/>
                  </a:lnTo>
                  <a:lnTo>
                    <a:pt x="56876" y="15052"/>
                  </a:lnTo>
                  <a:lnTo>
                    <a:pt x="47013" y="10034"/>
                  </a:lnTo>
                  <a:lnTo>
                    <a:pt x="43068" y="7526"/>
                  </a:lnTo>
                  <a:lnTo>
                    <a:pt x="35178" y="7526"/>
                  </a:lnTo>
                  <a:lnTo>
                    <a:pt x="31232" y="7526"/>
                  </a:lnTo>
                  <a:lnTo>
                    <a:pt x="23671" y="5017"/>
                  </a:lnTo>
                  <a:lnTo>
                    <a:pt x="21698" y="5017"/>
                  </a:lnTo>
                  <a:lnTo>
                    <a:pt x="17753" y="2508"/>
                  </a:lnTo>
                  <a:lnTo>
                    <a:pt x="13808" y="0"/>
                  </a:lnTo>
                  <a:lnTo>
                    <a:pt x="9863" y="0"/>
                  </a:lnTo>
                  <a:lnTo>
                    <a:pt x="7890" y="10034"/>
                  </a:lnTo>
                  <a:lnTo>
                    <a:pt x="7890" y="1003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3084511" y="6078537"/>
              <a:ext cx="3227386" cy="792162"/>
            </a:xfrm>
            <a:custGeom>
              <a:pathLst>
                <a:path extrusionOk="0" h="120000" w="120000">
                  <a:moveTo>
                    <a:pt x="10978" y="4328"/>
                  </a:moveTo>
                  <a:lnTo>
                    <a:pt x="8145" y="1442"/>
                  </a:lnTo>
                  <a:lnTo>
                    <a:pt x="5666" y="0"/>
                  </a:lnTo>
                  <a:lnTo>
                    <a:pt x="2124" y="0"/>
                  </a:lnTo>
                  <a:lnTo>
                    <a:pt x="708" y="6012"/>
                  </a:lnTo>
                  <a:lnTo>
                    <a:pt x="0" y="30781"/>
                  </a:lnTo>
                  <a:lnTo>
                    <a:pt x="3541" y="25010"/>
                  </a:lnTo>
                  <a:lnTo>
                    <a:pt x="5312" y="32224"/>
                  </a:lnTo>
                  <a:lnTo>
                    <a:pt x="8853" y="36793"/>
                  </a:lnTo>
                  <a:lnTo>
                    <a:pt x="12336" y="65651"/>
                  </a:lnTo>
                  <a:lnTo>
                    <a:pt x="23669" y="86332"/>
                  </a:lnTo>
                  <a:lnTo>
                    <a:pt x="45863" y="86332"/>
                  </a:lnTo>
                  <a:lnTo>
                    <a:pt x="120000" y="120000"/>
                  </a:lnTo>
                  <a:lnTo>
                    <a:pt x="120000" y="120000"/>
                  </a:lnTo>
                  <a:lnTo>
                    <a:pt x="117520" y="118557"/>
                  </a:lnTo>
                  <a:lnTo>
                    <a:pt x="39901" y="58436"/>
                  </a:lnTo>
                  <a:lnTo>
                    <a:pt x="30339" y="38236"/>
                  </a:lnTo>
                  <a:lnTo>
                    <a:pt x="25086" y="26452"/>
                  </a:lnTo>
                  <a:lnTo>
                    <a:pt x="21544" y="22124"/>
                  </a:lnTo>
                  <a:lnTo>
                    <a:pt x="16586" y="14669"/>
                  </a:lnTo>
                  <a:lnTo>
                    <a:pt x="10978" y="4328"/>
                  </a:lnTo>
                  <a:lnTo>
                    <a:pt x="10978" y="432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2905125" y="6069012"/>
              <a:ext cx="112711" cy="96836"/>
            </a:xfrm>
            <a:custGeom>
              <a:pathLst>
                <a:path extrusionOk="0" h="120000" w="120000">
                  <a:moveTo>
                    <a:pt x="0" y="36000"/>
                  </a:moveTo>
                  <a:lnTo>
                    <a:pt x="10140" y="36000"/>
                  </a:lnTo>
                  <a:lnTo>
                    <a:pt x="20281" y="24000"/>
                  </a:lnTo>
                  <a:lnTo>
                    <a:pt x="10140" y="12000"/>
                  </a:lnTo>
                  <a:lnTo>
                    <a:pt x="0" y="0"/>
                  </a:lnTo>
                  <a:lnTo>
                    <a:pt x="49014" y="36000"/>
                  </a:lnTo>
                  <a:lnTo>
                    <a:pt x="89577" y="36000"/>
                  </a:lnTo>
                  <a:lnTo>
                    <a:pt x="99718" y="60000"/>
                  </a:lnTo>
                  <a:lnTo>
                    <a:pt x="109859" y="84000"/>
                  </a:lnTo>
                  <a:lnTo>
                    <a:pt x="120000" y="108000"/>
                  </a:lnTo>
                  <a:lnTo>
                    <a:pt x="120000" y="120000"/>
                  </a:lnTo>
                  <a:lnTo>
                    <a:pt x="99718" y="108000"/>
                  </a:lnTo>
                  <a:lnTo>
                    <a:pt x="79436" y="84000"/>
                  </a:lnTo>
                  <a:lnTo>
                    <a:pt x="38873" y="60000"/>
                  </a:lnTo>
                  <a:lnTo>
                    <a:pt x="38873" y="72000"/>
                  </a:lnTo>
                  <a:lnTo>
                    <a:pt x="30422" y="84000"/>
                  </a:lnTo>
                  <a:lnTo>
                    <a:pt x="20281" y="96000"/>
                  </a:lnTo>
                  <a:lnTo>
                    <a:pt x="10140" y="96000"/>
                  </a:lnTo>
                  <a:lnTo>
                    <a:pt x="10140" y="96000"/>
                  </a:lnTo>
                  <a:lnTo>
                    <a:pt x="10140" y="72000"/>
                  </a:lnTo>
                  <a:lnTo>
                    <a:pt x="0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1357312" y="6099175"/>
              <a:ext cx="255587" cy="260350"/>
            </a:xfrm>
            <a:custGeom>
              <a:pathLst>
                <a:path extrusionOk="0" h="120000" w="120000">
                  <a:moveTo>
                    <a:pt x="22360" y="0"/>
                  </a:moveTo>
                  <a:lnTo>
                    <a:pt x="35776" y="4444"/>
                  </a:lnTo>
                  <a:lnTo>
                    <a:pt x="53664" y="4444"/>
                  </a:lnTo>
                  <a:lnTo>
                    <a:pt x="84968" y="8888"/>
                  </a:lnTo>
                  <a:lnTo>
                    <a:pt x="71552" y="40000"/>
                  </a:lnTo>
                  <a:lnTo>
                    <a:pt x="71552" y="44444"/>
                  </a:lnTo>
                  <a:lnTo>
                    <a:pt x="76024" y="53333"/>
                  </a:lnTo>
                  <a:lnTo>
                    <a:pt x="80496" y="62222"/>
                  </a:lnTo>
                  <a:lnTo>
                    <a:pt x="89440" y="71111"/>
                  </a:lnTo>
                  <a:lnTo>
                    <a:pt x="106583" y="84444"/>
                  </a:lnTo>
                  <a:lnTo>
                    <a:pt x="115527" y="102222"/>
                  </a:lnTo>
                  <a:lnTo>
                    <a:pt x="120000" y="115555"/>
                  </a:lnTo>
                  <a:lnTo>
                    <a:pt x="120000" y="120000"/>
                  </a:lnTo>
                  <a:lnTo>
                    <a:pt x="71552" y="75555"/>
                  </a:lnTo>
                  <a:lnTo>
                    <a:pt x="22360" y="40000"/>
                  </a:lnTo>
                  <a:lnTo>
                    <a:pt x="0" y="0"/>
                  </a:lnTo>
                  <a:lnTo>
                    <a:pt x="22360" y="0"/>
                  </a:lnTo>
                  <a:lnTo>
                    <a:pt x="2236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1120775" y="6118225"/>
              <a:ext cx="93662" cy="96836"/>
            </a:xfrm>
            <a:custGeom>
              <a:pathLst>
                <a:path extrusionOk="0" h="120000" w="120000">
                  <a:moveTo>
                    <a:pt x="120000" y="12000"/>
                  </a:moveTo>
                  <a:lnTo>
                    <a:pt x="83389" y="60000"/>
                  </a:lnTo>
                  <a:lnTo>
                    <a:pt x="83389" y="72000"/>
                  </a:lnTo>
                  <a:lnTo>
                    <a:pt x="95593" y="84000"/>
                  </a:lnTo>
                  <a:lnTo>
                    <a:pt x="107796" y="108000"/>
                  </a:lnTo>
                  <a:lnTo>
                    <a:pt x="107796" y="120000"/>
                  </a:lnTo>
                  <a:lnTo>
                    <a:pt x="95593" y="108000"/>
                  </a:lnTo>
                  <a:lnTo>
                    <a:pt x="71186" y="96000"/>
                  </a:lnTo>
                  <a:lnTo>
                    <a:pt x="46779" y="72000"/>
                  </a:lnTo>
                  <a:lnTo>
                    <a:pt x="34576" y="60000"/>
                  </a:lnTo>
                  <a:lnTo>
                    <a:pt x="0" y="0"/>
                  </a:lnTo>
                  <a:lnTo>
                    <a:pt x="120000" y="12000"/>
                  </a:lnTo>
                  <a:lnTo>
                    <a:pt x="120000" y="1200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Shape 25"/>
            <p:cNvSpPr/>
            <p:nvPr/>
          </p:nvSpPr>
          <p:spPr>
            <a:xfrm>
              <a:off x="627062" y="6049962"/>
              <a:ext cx="388936" cy="328611"/>
            </a:xfrm>
            <a:custGeom>
              <a:pathLst>
                <a:path extrusionOk="0" h="120000" w="120000">
                  <a:moveTo>
                    <a:pt x="114122" y="21176"/>
                  </a:moveTo>
                  <a:lnTo>
                    <a:pt x="120000" y="24705"/>
                  </a:lnTo>
                  <a:lnTo>
                    <a:pt x="102367" y="49411"/>
                  </a:lnTo>
                  <a:lnTo>
                    <a:pt x="70040" y="77647"/>
                  </a:lnTo>
                  <a:lnTo>
                    <a:pt x="81795" y="91764"/>
                  </a:lnTo>
                  <a:lnTo>
                    <a:pt x="87673" y="120000"/>
                  </a:lnTo>
                  <a:lnTo>
                    <a:pt x="37714" y="77647"/>
                  </a:lnTo>
                  <a:lnTo>
                    <a:pt x="23020" y="49411"/>
                  </a:lnTo>
                  <a:lnTo>
                    <a:pt x="43591" y="38823"/>
                  </a:lnTo>
                  <a:lnTo>
                    <a:pt x="28897" y="21176"/>
                  </a:lnTo>
                  <a:lnTo>
                    <a:pt x="0" y="7058"/>
                  </a:lnTo>
                  <a:lnTo>
                    <a:pt x="0" y="0"/>
                  </a:lnTo>
                  <a:lnTo>
                    <a:pt x="2938" y="0"/>
                  </a:lnTo>
                  <a:lnTo>
                    <a:pt x="5877" y="0"/>
                  </a:lnTo>
                  <a:lnTo>
                    <a:pt x="23020" y="3529"/>
                  </a:lnTo>
                  <a:lnTo>
                    <a:pt x="37714" y="3529"/>
                  </a:lnTo>
                  <a:lnTo>
                    <a:pt x="40653" y="3529"/>
                  </a:lnTo>
                  <a:lnTo>
                    <a:pt x="43591" y="3529"/>
                  </a:lnTo>
                  <a:lnTo>
                    <a:pt x="49469" y="7058"/>
                  </a:lnTo>
                  <a:lnTo>
                    <a:pt x="61224" y="7058"/>
                  </a:lnTo>
                  <a:lnTo>
                    <a:pt x="70040" y="10588"/>
                  </a:lnTo>
                  <a:lnTo>
                    <a:pt x="72979" y="10588"/>
                  </a:lnTo>
                  <a:lnTo>
                    <a:pt x="72979" y="10588"/>
                  </a:lnTo>
                  <a:lnTo>
                    <a:pt x="99428" y="14117"/>
                  </a:lnTo>
                  <a:lnTo>
                    <a:pt x="114122" y="21176"/>
                  </a:lnTo>
                  <a:lnTo>
                    <a:pt x="114122" y="2117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" name="Shape 26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4800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6629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2484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8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9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idx="4294967295" type="ctrTitle"/>
          </p:nvPr>
        </p:nvSpPr>
        <p:spPr>
          <a:xfrm>
            <a:off x="1042987" y="1557337"/>
            <a:ext cx="4679950" cy="1254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FC4E"/>
              </a:buClr>
              <a:buSzPct val="25000"/>
              <a:buFont typeface="Arial"/>
              <a:buNone/>
            </a:pPr>
            <a:r>
              <a:rPr b="0" i="0" lang="en-US" sz="6600" u="none" cap="none" strike="noStrike">
                <a:solidFill>
                  <a:srgbClr val="EBFC4E"/>
                </a:solidFill>
                <a:latin typeface="DFKai-SB"/>
                <a:ea typeface="DFKai-SB"/>
                <a:cs typeface="DFKai-SB"/>
                <a:sym typeface="DFKai-SB"/>
              </a:rPr>
              <a:t>水鳥天堂</a:t>
            </a:r>
          </a:p>
        </p:txBody>
      </p:sp>
      <p:sp>
        <p:nvSpPr>
          <p:cNvPr id="46" name="Shape 46"/>
          <p:cNvSpPr txBox="1"/>
          <p:nvPr>
            <p:ph idx="4294967295" type="subTitle"/>
          </p:nvPr>
        </p:nvSpPr>
        <p:spPr>
          <a:xfrm>
            <a:off x="1371600" y="3870325"/>
            <a:ext cx="6400799" cy="1741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7200" u="none" cap="none" strike="noStrike">
                <a:solidFill>
                  <a:schemeClr val="hlink"/>
                </a:solidFill>
                <a:latin typeface="DFKai-SB"/>
                <a:ea typeface="DFKai-SB"/>
                <a:cs typeface="DFKai-SB"/>
                <a:sym typeface="DFKai-SB"/>
              </a:rPr>
              <a:t>台南四草湖</a:t>
            </a:r>
          </a:p>
        </p:txBody>
      </p:sp>
      <p:pic>
        <p:nvPicPr>
          <p:cNvPr id="47" name="Shape 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40425" y="2133600"/>
            <a:ext cx="2808286" cy="1868487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Shape 48"/>
          <p:cNvSpPr/>
          <p:nvPr/>
        </p:nvSpPr>
        <p:spPr>
          <a:xfrm>
            <a:off x="4284662" y="5157787"/>
            <a:ext cx="4859336" cy="1700212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Shape 49"/>
          <p:cNvSpPr txBox="1"/>
          <p:nvPr/>
        </p:nvSpPr>
        <p:spPr>
          <a:xfrm>
            <a:off x="4643437" y="5516562"/>
            <a:ext cx="2808286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50302林辰諺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x="4643423" y="6089650"/>
            <a:ext cx="42534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指導老師:姜</a:t>
            </a:r>
            <a:r>
              <a:rPr lang="en-US" sz="3000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明</a:t>
            </a: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雄老師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457200" y="228600"/>
            <a:ext cx="8229600" cy="896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和尚蟹又叫兵蟹因為牠是螃蟹家族中會直線行走的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386" y="1268412"/>
            <a:ext cx="8567737" cy="5426074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Shape 135"/>
          <p:cNvSpPr txBox="1"/>
          <p:nvPr/>
        </p:nvSpPr>
        <p:spPr>
          <a:xfrm>
            <a:off x="6372225" y="5513387"/>
            <a:ext cx="2216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圖-天明教室</a:t>
            </a:r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4294967295" type="title"/>
          </p:nvPr>
        </p:nvSpPr>
        <p:spPr>
          <a:xfrm>
            <a:off x="1849400" y="125412"/>
            <a:ext cx="433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植物(水筆仔)</a:t>
            </a:r>
          </a:p>
        </p:txBody>
      </p:sp>
      <p:sp>
        <p:nvSpPr>
          <p:cNvPr id="141" name="Shape 141"/>
          <p:cNvSpPr txBox="1"/>
          <p:nvPr>
            <p:ph idx="4294967295" type="body"/>
          </p:nvPr>
        </p:nvSpPr>
        <p:spPr>
          <a:xfrm>
            <a:off x="468312" y="1268412"/>
            <a:ext cx="8675687" cy="51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DFKai-SB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水筆仔是一種很特殊的植物它是胎生植物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7380286" y="2924175"/>
            <a:ext cx="0" cy="771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39675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7450" y="1916111"/>
            <a:ext cx="6337300" cy="4392611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/>
          <p:nvPr/>
        </p:nvSpPr>
        <p:spPr>
          <a:xfrm>
            <a:off x="6864350" y="6308725"/>
            <a:ext cx="22796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611187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水筆仔的分布位置(綠色部分)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25" y="1341437"/>
            <a:ext cx="8424862" cy="5195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-1107400" y="19842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彈塗魚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900112" y="1557337"/>
            <a:ext cx="1511299" cy="604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Shape 158"/>
          <p:cNvSpPr txBox="1"/>
          <p:nvPr/>
        </p:nvSpPr>
        <p:spPr>
          <a:xfrm>
            <a:off x="250825" y="6092825"/>
            <a:ext cx="22796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650" y="1341437"/>
            <a:ext cx="7416800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/>
          <p:nvPr/>
        </p:nvSpPr>
        <p:spPr>
          <a:xfrm>
            <a:off x="2627311" y="4149725"/>
            <a:ext cx="936624" cy="1008062"/>
          </a:xfrm>
          <a:prstGeom prst="ellipse">
            <a:avLst/>
          </a:prstGeom>
          <a:noFill/>
          <a:ln cap="flat" cmpd="sng" w="4445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Shape 161"/>
          <p:cNvCxnSpPr/>
          <p:nvPr/>
        </p:nvCxnSpPr>
        <p:spPr>
          <a:xfrm flipH="1">
            <a:off x="3348036" y="981075"/>
            <a:ext cx="3600450" cy="3384550"/>
          </a:xfrm>
          <a:prstGeom prst="straightConnector1">
            <a:avLst/>
          </a:prstGeom>
          <a:noFill/>
          <a:ln cap="flat" cmpd="sng" w="3492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162" name="Shape 162"/>
          <p:cNvSpPr txBox="1"/>
          <p:nvPr/>
        </p:nvSpPr>
        <p:spPr>
          <a:xfrm>
            <a:off x="5219700" y="549275"/>
            <a:ext cx="3232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嘴裡含著水來呼吸</a:t>
            </a: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4140200" y="188911"/>
            <a:ext cx="4259262" cy="75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26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用強而有力的尾柄來跳躍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750" y="1052512"/>
            <a:ext cx="7920036" cy="522922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Shape 170"/>
          <p:cNvSpPr/>
          <p:nvPr/>
        </p:nvSpPr>
        <p:spPr>
          <a:xfrm>
            <a:off x="6516687" y="3357562"/>
            <a:ext cx="1800225" cy="1296986"/>
          </a:xfrm>
          <a:prstGeom prst="ellipse">
            <a:avLst/>
          </a:prstGeom>
          <a:noFill/>
          <a:ln cap="flat" cmpd="sng" w="412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1" name="Shape 171"/>
          <p:cNvCxnSpPr/>
          <p:nvPr/>
        </p:nvCxnSpPr>
        <p:spPr>
          <a:xfrm>
            <a:off x="6372225" y="836612"/>
            <a:ext cx="647700" cy="2376487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172" name="Shape 172"/>
          <p:cNvSpPr txBox="1"/>
          <p:nvPr/>
        </p:nvSpPr>
        <p:spPr>
          <a:xfrm>
            <a:off x="6732586" y="6234112"/>
            <a:ext cx="2216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1341437"/>
            <a:ext cx="8748712" cy="5043487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四草濕古蹟史介紹1</a:t>
            </a: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395287" y="1268412"/>
            <a:ext cx="8748712" cy="55895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DFKai-SB"/>
              <a:buChar char="•"/>
            </a:pPr>
            <a:r>
              <a:rPr b="0" i="0" lang="en-US" sz="34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西元1624年</a:t>
            </a:r>
            <a:r>
              <a:rPr b="0" i="0" lang="en-US" sz="32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en-US" sz="34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荷蘭人登陸台灣</a:t>
            </a:r>
            <a:r>
              <a:rPr b="0" i="0" lang="en-US" sz="32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，建立熱蘭遮城，後來又興建了普羅民遮城 。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t/>
            </a:r>
            <a:endParaRPr b="0" i="0" sz="3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7265986" y="6384925"/>
            <a:ext cx="1878011" cy="47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5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1908175" y="6345237"/>
            <a:ext cx="3232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熱蘭遮城復原模型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250825" y="333375"/>
            <a:ext cx="6048374" cy="1071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熱蘭遮城殘破不堪的城牆</a:t>
            </a:r>
          </a:p>
        </p:txBody>
      </p:sp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750" y="1196975"/>
            <a:ext cx="7993062" cy="549592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 txBox="1"/>
          <p:nvPr/>
        </p:nvSpPr>
        <p:spPr>
          <a:xfrm>
            <a:off x="395287" y="5303837"/>
            <a:ext cx="412749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2525"/>
              </a:buClr>
              <a:buSzPct val="25000"/>
              <a:buFont typeface="Arial"/>
              <a:buNone/>
            </a:pPr>
            <a:r>
              <a:rPr b="0" i="0" lang="en-US" sz="1800" u="none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6156325" y="6021387"/>
            <a:ext cx="2279650" cy="5492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Shape 1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8312" y="1557337"/>
            <a:ext cx="8496299" cy="530066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Shape 195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四草濕地古蹟介紹2</a:t>
            </a: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468312" y="1600200"/>
            <a:ext cx="8496299" cy="1900237"/>
          </a:xfrm>
          <a:prstGeom prst="rect">
            <a:avLst/>
          </a:prstGeom>
          <a:solidFill>
            <a:schemeClr val="accent1">
              <a:alpha val="44705"/>
            </a:schemeClr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DFKai-SB"/>
              <a:buChar char="•"/>
            </a:pPr>
            <a:r>
              <a:rPr b="0" i="0" lang="en-US" sz="4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清朝</a:t>
            </a:r>
            <a:r>
              <a:rPr b="0" i="0" lang="en-US" sz="36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時</a:t>
            </a:r>
            <a:r>
              <a:rPr b="0" i="0" lang="en-US" sz="4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發生了鴉片戰爭</a:t>
            </a:r>
            <a:r>
              <a:rPr b="0" i="0" lang="en-US" sz="32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en-US" sz="4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清朝要防禦台灣蓋了四草砲台是國家二級古蹟。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6659561" y="6308725"/>
            <a:ext cx="2216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Shape 2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1196975"/>
            <a:ext cx="8748712" cy="5661024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Shape 203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四草濕地古蹟介紹3</a:t>
            </a:r>
          </a:p>
        </p:txBody>
      </p:sp>
      <p:sp>
        <p:nvSpPr>
          <p:cNvPr id="204" name="Shape 204"/>
          <p:cNvSpPr/>
          <p:nvPr/>
        </p:nvSpPr>
        <p:spPr>
          <a:xfrm>
            <a:off x="827087" y="1268412"/>
            <a:ext cx="8208962" cy="1873249"/>
          </a:xfrm>
          <a:prstGeom prst="rect">
            <a:avLst/>
          </a:prstGeom>
          <a:solidFill>
            <a:schemeClr val="accent1">
              <a:alpha val="40784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755650" y="1557337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DFKai-SB"/>
              <a:buChar char="•"/>
            </a:pPr>
            <a:r>
              <a:rPr b="0" i="0" lang="en-US" sz="3200" u="none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鄭荷紀念碑-是為了紀念荷蘭人與鄭成功而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200" u="none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設立的。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5940425" y="6021387"/>
            <a:ext cx="22796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ourgette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地方景觀介紹</a:t>
            </a:r>
            <a:r>
              <a:rPr b="0" i="0" lang="en-US" sz="6000" u="none" cap="none" strike="noStrike">
                <a:solidFill>
                  <a:schemeClr val="dk2"/>
                </a:solidFill>
                <a:latin typeface="Ruge Boogie"/>
                <a:ea typeface="Ruge Boogie"/>
                <a:cs typeface="Ruge Boogie"/>
                <a:sym typeface="Ruge Boogie"/>
              </a:rPr>
              <a:t>1-1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11187" y="1196975"/>
            <a:ext cx="8229600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6666"/>
              <a:buFont typeface="DFKai-SB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四草大橋橫跨鹽水溪出海口-老臺灣的大員港，是四草與安平的交通要道</a:t>
            </a:r>
            <a:r>
              <a:rPr b="0" i="0" lang="en-US" sz="32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t/>
            </a:r>
            <a:endParaRPr b="0" i="0" sz="5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5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3" name="Shape 2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987" y="2205036"/>
            <a:ext cx="7345361" cy="4537074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Shape 214"/>
          <p:cNvSpPr txBox="1"/>
          <p:nvPr/>
        </p:nvSpPr>
        <p:spPr>
          <a:xfrm>
            <a:off x="1187450" y="6021387"/>
            <a:ext cx="2470149" cy="54927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四草大橋白天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6156325" y="6237287"/>
            <a:ext cx="2046286" cy="396874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2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圖-老吉伯雜物室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4294967295" type="title"/>
          </p:nvPr>
        </p:nvSpPr>
        <p:spPr>
          <a:xfrm>
            <a:off x="1763711" y="1412875"/>
            <a:ext cx="5410200" cy="53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FC4E"/>
              </a:buClr>
              <a:buSzPct val="25000"/>
              <a:buFont typeface="Arial"/>
              <a:buNone/>
            </a:pPr>
            <a:r>
              <a:rPr b="0" i="0" lang="en-US" sz="9600" u="none" cap="none" strike="noStrike">
                <a:solidFill>
                  <a:srgbClr val="EBFC4E"/>
                </a:solidFill>
                <a:latin typeface="DFKai-SB"/>
                <a:ea typeface="DFKai-SB"/>
                <a:cs typeface="DFKai-SB"/>
                <a:sym typeface="DFKai-SB"/>
              </a:rPr>
              <a:t>簡介</a:t>
            </a:r>
            <a:br>
              <a:rPr b="0" i="0" lang="en-US" sz="9600" u="none" cap="none" strike="noStrike">
                <a:solidFill>
                  <a:srgbClr val="EBFC4E"/>
                </a:solidFill>
                <a:latin typeface="DFKai-SB"/>
                <a:ea typeface="DFKai-SB"/>
                <a:cs typeface="DFKai-SB"/>
                <a:sym typeface="DFKai-SB"/>
              </a:rPr>
            </a:br>
          </a:p>
        </p:txBody>
      </p:sp>
      <p:pic>
        <p:nvPicPr>
          <p:cNvPr id="56" name="Shape 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56100" y="5476875"/>
            <a:ext cx="119061" cy="793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7" name="Shape 57"/>
          <p:cNvGraphicFramePr/>
          <p:nvPr/>
        </p:nvGraphicFramePr>
        <p:xfrm>
          <a:off x="-4213225" y="638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{55B47D84-EFAC-4BE1-8B64-6C83680D5152}</a:tableStyleId>
              </a:tblPr>
              <a:tblGrid>
                <a:gridCol w="182550"/>
                <a:gridCol w="182550"/>
              </a:tblGrid>
              <a:tr h="2824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BFC4E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5400" u="none" cap="none" strike="noStrike">
                          <a:solidFill>
                            <a:srgbClr val="EBFC4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地方介紹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b="0" i="0" sz="2800" u="none" cap="none" strike="noStrike">
                        <a:solidFill>
                          <a:schemeClr val="hlink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2800" u="none">
                        <a:solidFill>
                          <a:schemeClr val="hlink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760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BFC4E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4400" u="none">
                          <a:solidFill>
                            <a:srgbClr val="EBFC4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760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BFC4E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4400" u="none">
                          <a:solidFill>
                            <a:srgbClr val="EBFC4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Shape 58"/>
          <p:cNvGraphicFramePr/>
          <p:nvPr/>
        </p:nvGraphicFramePr>
        <p:xfrm>
          <a:off x="-3421062" y="875188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{55B47D84-EFAC-4BE1-8B64-6C83680D5152}</a:tableStyleId>
              </a:tblPr>
              <a:tblGrid>
                <a:gridCol w="182550"/>
                <a:gridCol w="182550"/>
              </a:tblGrid>
              <a:tr h="989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175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t/>
                      </a:r>
                      <a:endParaRPr b="0" i="0" sz="1800" u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Shape 59"/>
          <p:cNvGraphicFramePr/>
          <p:nvPr/>
        </p:nvGraphicFramePr>
        <p:xfrm>
          <a:off x="1547812" y="2060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{55B47D84-EFAC-4BE1-8B64-6C83680D5152}</a:tableStyleId>
              </a:tblPr>
              <a:tblGrid>
                <a:gridCol w="960425"/>
                <a:gridCol w="5135550"/>
              </a:tblGrid>
              <a:tr h="1133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marante"/>
                        <a:buNone/>
                      </a:pPr>
                      <a:r>
                        <a:rPr b="0" i="0" lang="en-US" sz="5000" u="none">
                          <a:solidFill>
                            <a:schemeClr val="dk1"/>
                          </a:solidFill>
                          <a:latin typeface="Amarante"/>
                          <a:ea typeface="Amarante"/>
                          <a:cs typeface="Amarante"/>
                          <a:sym typeface="Amarante"/>
                        </a:rPr>
                        <a:t>01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5000" u="none">
                          <a:solidFill>
                            <a:schemeClr val="dk1"/>
                          </a:solidFill>
                          <a:latin typeface="DFKai-SB"/>
                          <a:ea typeface="DFKai-SB"/>
                          <a:cs typeface="DFKai-SB"/>
                          <a:sym typeface="DFKai-SB"/>
                        </a:rPr>
                        <a:t>地方介紹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133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marante"/>
                        <a:buNone/>
                      </a:pPr>
                      <a:r>
                        <a:rPr b="0" i="0" lang="en-US" sz="5000" u="none">
                          <a:solidFill>
                            <a:schemeClr val="dk1"/>
                          </a:solidFill>
                          <a:latin typeface="Amarante"/>
                          <a:ea typeface="Amarante"/>
                          <a:cs typeface="Amarante"/>
                          <a:sym typeface="Amarante"/>
                        </a:rPr>
                        <a:t>02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4300" u="none">
                          <a:solidFill>
                            <a:schemeClr val="dk1"/>
                          </a:solidFill>
                          <a:latin typeface="DFKai-SB"/>
                          <a:ea typeface="DFKai-SB"/>
                          <a:cs typeface="DFKai-SB"/>
                          <a:sym typeface="DFKai-SB"/>
                        </a:rPr>
                        <a:t>地方古蹟與生態介紹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133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marante"/>
                        <a:buNone/>
                      </a:pPr>
                      <a:r>
                        <a:rPr b="0" i="0" lang="en-US" sz="5000" u="none">
                          <a:solidFill>
                            <a:schemeClr val="dk1"/>
                          </a:solidFill>
                          <a:latin typeface="Amarante"/>
                          <a:ea typeface="Amarante"/>
                          <a:cs typeface="Amarante"/>
                          <a:sym typeface="Amarante"/>
                        </a:rPr>
                        <a:t>03</a:t>
                      </a:r>
                    </a:p>
                  </a:txBody>
                  <a:tcPr marT="0" marB="0" marR="0" marL="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5000" u="none">
                          <a:solidFill>
                            <a:schemeClr val="dk1"/>
                          </a:solidFill>
                          <a:latin typeface="DFKai-SB"/>
                          <a:ea typeface="DFKai-SB"/>
                          <a:cs typeface="DFKai-SB"/>
                          <a:sym typeface="DFKai-SB"/>
                        </a:rPr>
                        <a:t>地方景觀介紹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ourgette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地方景觀介紹</a:t>
            </a:r>
            <a:r>
              <a:rPr b="0" i="0" lang="en-US" sz="6000" u="none" cap="none" strike="noStrike">
                <a:solidFill>
                  <a:schemeClr val="dk2"/>
                </a:solidFill>
                <a:latin typeface="Ruge Boogie"/>
                <a:ea typeface="Ruge Boogie"/>
                <a:cs typeface="Ruge Boogie"/>
                <a:sym typeface="Ruge Boogie"/>
              </a:rPr>
              <a:t>1-2</a:t>
            </a:r>
          </a:p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0" y="981075"/>
            <a:ext cx="93599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t/>
            </a:r>
            <a:endParaRPr b="0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Shape 2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1196975"/>
            <a:ext cx="8208962" cy="5224462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 txBox="1"/>
          <p:nvPr/>
        </p:nvSpPr>
        <p:spPr>
          <a:xfrm>
            <a:off x="7969250" y="6465887"/>
            <a:ext cx="1284287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2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圖-痞客邦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5594475" y="5916600"/>
            <a:ext cx="24702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四草大橋夜景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title"/>
          </p:nvPr>
        </p:nvSpPr>
        <p:spPr>
          <a:xfrm>
            <a:off x="2794550" y="257125"/>
            <a:ext cx="384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-US" sz="6000">
                <a:latin typeface="DFKai-SB"/>
                <a:ea typeface="DFKai-SB"/>
                <a:cs typeface="DFKai-SB"/>
                <a:sym typeface="DFKai-SB"/>
              </a:rPr>
              <a:t>謝謝觀賞</a:t>
            </a: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343125" y="1940325"/>
            <a:ext cx="8229600" cy="4495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2000"/>
              <a:t>THE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4918950" y="3436125"/>
            <a:ext cx="3849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2000">
                <a:solidFill>
                  <a:srgbClr val="FFFFFF"/>
                </a:solidFill>
              </a:rPr>
              <a:t>END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Shape 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1341437"/>
            <a:ext cx="7777162" cy="5186361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/>
          <p:nvPr>
            <p:ph idx="4294967295" type="title"/>
          </p:nvPr>
        </p:nvSpPr>
        <p:spPr>
          <a:xfrm>
            <a:off x="825062" y="228600"/>
            <a:ext cx="8075700" cy="103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accent1"/>
                </a:solidFill>
                <a:latin typeface="DFKai-SB"/>
                <a:ea typeface="DFKai-SB"/>
                <a:cs typeface="DFKai-SB"/>
                <a:sym typeface="DFKai-SB"/>
              </a:rPr>
              <a:t>地方介紹1</a:t>
            </a:r>
          </a:p>
        </p:txBody>
      </p:sp>
      <p:sp>
        <p:nvSpPr>
          <p:cNvPr id="66" name="Shape 66"/>
          <p:cNvSpPr txBox="1"/>
          <p:nvPr>
            <p:ph idx="4294967295" type="body"/>
          </p:nvPr>
        </p:nvSpPr>
        <p:spPr>
          <a:xfrm>
            <a:off x="323850" y="1169987"/>
            <a:ext cx="8229600" cy="5688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˙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2484436" y="5734050"/>
            <a:ext cx="4457700" cy="47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5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四草湖的綠色隧道的美麗模樣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5795949" y="6237275"/>
            <a:ext cx="2031599" cy="4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5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1102537" y="1341425"/>
            <a:ext cx="7092900" cy="1722600"/>
          </a:xfrm>
          <a:prstGeom prst="rect">
            <a:avLst/>
          </a:prstGeom>
          <a:solidFill>
            <a:schemeClr val="accent1">
              <a:alpha val="49800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50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四草濕地位於台南市安平區，</a:t>
            </a:r>
          </a:p>
          <a:p>
            <a:pPr lvl="0" rtl="0" algn="ctr">
              <a:spcBef>
                <a:spcPts val="7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50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有許多豐富的動植物生態。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35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accent1"/>
                </a:solidFill>
                <a:latin typeface="DFKai-SB"/>
                <a:ea typeface="DFKai-SB"/>
                <a:cs typeface="DFKai-SB"/>
                <a:sym typeface="DFKai-SB"/>
              </a:rPr>
              <a:t>地方介紹2</a:t>
            </a:r>
          </a:p>
        </p:txBody>
      </p:sp>
      <p:pic>
        <p:nvPicPr>
          <p:cNvPr id="75" name="Shape 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1241425"/>
            <a:ext cx="7416800" cy="50609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Shape 76"/>
          <p:cNvSpPr/>
          <p:nvPr/>
        </p:nvSpPr>
        <p:spPr>
          <a:xfrm>
            <a:off x="755650" y="1341437"/>
            <a:ext cx="4537074" cy="719136"/>
          </a:xfrm>
          <a:prstGeom prst="rect">
            <a:avLst/>
          </a:prstGeom>
          <a:solidFill>
            <a:schemeClr val="accent1">
              <a:alpha val="48627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11187" y="1341437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500" u="none" cap="none" strike="noStrik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另一個景點</a:t>
            </a:r>
            <a:r>
              <a:rPr b="0" i="0" lang="en-US" sz="3500" u="none" cap="none" strike="noStrike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黃色隧道</a:t>
            </a:r>
            <a:r>
              <a:rPr b="0" i="0" lang="en-US" sz="32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000" u="none">
              <a:solidFill>
                <a:srgbClr val="08080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684212" y="6384925"/>
            <a:ext cx="4311649" cy="47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2500" u="non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四草湖的黃色隧道的美麗模樣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6084887" y="6384925"/>
            <a:ext cx="1878011" cy="47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5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33525"/>
            <a:ext cx="9144000" cy="521017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>
            <p:ph idx="4294967295"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27D3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rgbClr val="BF27D3"/>
                </a:solidFill>
                <a:latin typeface="DFKai-SB"/>
                <a:ea typeface="DFKai-SB"/>
                <a:cs typeface="DFKai-SB"/>
                <a:sym typeface="DFKai-SB"/>
              </a:rPr>
              <a:t>四草湖生態介紹</a:t>
            </a:r>
          </a:p>
        </p:txBody>
      </p:sp>
      <p:sp>
        <p:nvSpPr>
          <p:cNvPr id="86" name="Shape 86"/>
          <p:cNvSpPr/>
          <p:nvPr/>
        </p:nvSpPr>
        <p:spPr>
          <a:xfrm>
            <a:off x="0" y="1557337"/>
            <a:ext cx="9144000" cy="1223961"/>
          </a:xfrm>
          <a:prstGeom prst="rect">
            <a:avLst/>
          </a:prstGeom>
          <a:solidFill>
            <a:schemeClr val="accent1">
              <a:alpha val="46666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/>
          <p:nvPr>
            <p:ph idx="4294967295" type="body"/>
          </p:nvPr>
        </p:nvSpPr>
        <p:spPr>
          <a:xfrm>
            <a:off x="468312" y="1557337"/>
            <a:ext cx="8229600" cy="53006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5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四草濕地是溼地紅樹林地形有許多珍貴稀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35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有的生物。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500" u="none">
              <a:solidFill>
                <a:srgbClr val="08080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6156325" y="5949950"/>
            <a:ext cx="2216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4294967295" type="title"/>
          </p:nvPr>
        </p:nvSpPr>
        <p:spPr>
          <a:xfrm>
            <a:off x="457200" y="228600"/>
            <a:ext cx="5627686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黑面琵鷺</a:t>
            </a: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1550" y="1196975"/>
            <a:ext cx="7416800" cy="507523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/>
          <p:nvPr/>
        </p:nvSpPr>
        <p:spPr>
          <a:xfrm>
            <a:off x="2555875" y="1268412"/>
            <a:ext cx="4392611" cy="1008062"/>
          </a:xfrm>
          <a:prstGeom prst="rect">
            <a:avLst/>
          </a:prstGeom>
          <a:solidFill>
            <a:schemeClr val="accent1">
              <a:alpha val="43921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6300787" y="6308725"/>
            <a:ext cx="22796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716462" y="1484312"/>
            <a:ext cx="20891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(非繁殖羽</a:t>
            </a:r>
            <a:r>
              <a:rPr b="0" i="0" lang="en-US" sz="3000" u="non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2987675" y="1484312"/>
            <a:ext cx="1708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黑面琵鷺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Shape 1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25" y="1412875"/>
            <a:ext cx="8569325" cy="5445124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>
            <p:ph type="title"/>
          </p:nvPr>
        </p:nvSpPr>
        <p:spPr>
          <a:xfrm>
            <a:off x="457200" y="228600"/>
            <a:ext cx="53387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60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黑面琵鷺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4932362" y="1628775"/>
            <a:ext cx="3529012" cy="863599"/>
          </a:xfrm>
          <a:prstGeom prst="rect">
            <a:avLst/>
          </a:prstGeom>
          <a:solidFill>
            <a:schemeClr val="accent1">
              <a:alpha val="49803"/>
            </a:schemeClr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6659548" y="1844675"/>
            <a:ext cx="1801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(繁殖羽)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5076825" y="1844675"/>
            <a:ext cx="1708149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80808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rgbClr val="080808"/>
                </a:solidFill>
                <a:latin typeface="DFKai-SB"/>
                <a:ea typeface="DFKai-SB"/>
                <a:cs typeface="DFKai-SB"/>
                <a:sym typeface="DFKai-SB"/>
              </a:rPr>
              <a:t>黑面琵鷺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6531236" y="5729287"/>
            <a:ext cx="22161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28600"/>
            <a:ext cx="2962275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5400" u="none" cap="none" strike="noStrike">
                <a:solidFill>
                  <a:schemeClr val="dk2"/>
                </a:solidFill>
                <a:latin typeface="DFKai-SB"/>
                <a:ea typeface="DFKai-SB"/>
                <a:cs typeface="DFKai-SB"/>
                <a:sym typeface="DFKai-SB"/>
              </a:rPr>
              <a:t>黑面琵鷺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Shape 1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25" y="1628775"/>
            <a:ext cx="8497886" cy="50847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7" name="Shape 117"/>
          <p:cNvCxnSpPr/>
          <p:nvPr/>
        </p:nvCxnSpPr>
        <p:spPr>
          <a:xfrm flipH="1">
            <a:off x="6084887" y="981075"/>
            <a:ext cx="1366836" cy="2879724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118" name="Shape 118"/>
          <p:cNvSpPr txBox="1"/>
          <p:nvPr/>
        </p:nvSpPr>
        <p:spPr>
          <a:xfrm>
            <a:off x="4067175" y="260350"/>
            <a:ext cx="4819649" cy="823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黑面琵鷺幼鳥時喙部較平滑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19" name="Shape 119"/>
          <p:cNvSpPr/>
          <p:nvPr/>
        </p:nvSpPr>
        <p:spPr>
          <a:xfrm>
            <a:off x="5435600" y="3860800"/>
            <a:ext cx="2160586" cy="792162"/>
          </a:xfrm>
          <a:prstGeom prst="ellipse">
            <a:avLst/>
          </a:prstGeom>
          <a:noFill/>
          <a:ln cap="flat" cmpd="sng" w="4445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00236B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4294967295" type="title"/>
          </p:nvPr>
        </p:nvSpPr>
        <p:spPr>
          <a:xfrm>
            <a:off x="539750" y="188911"/>
            <a:ext cx="6048374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112" y="908050"/>
            <a:ext cx="7632699" cy="5324474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 txBox="1"/>
          <p:nvPr/>
        </p:nvSpPr>
        <p:spPr>
          <a:xfrm>
            <a:off x="6084887" y="6308725"/>
            <a:ext cx="2279650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圖-維基百科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3779837" y="-107950"/>
            <a:ext cx="2470149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6000" u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和尚蟹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untain Top">
  <a:themeElements>
    <a:clrScheme name="Mountain Top">
      <a:dk1>
        <a:srgbClr val="FFFFFF"/>
      </a:dk1>
      <a:lt1>
        <a:srgbClr val="003399"/>
      </a:lt1>
      <a:dk2>
        <a:srgbClr val="E3E3FF"/>
      </a:dk2>
      <a:lt2>
        <a:srgbClr val="463416"/>
      </a:lt2>
      <a:accent1>
        <a:srgbClr val="3399FF"/>
      </a:accent1>
      <a:accent2>
        <a:srgbClr val="33CCCC"/>
      </a:accent2>
      <a:accent3>
        <a:srgbClr val="003399"/>
      </a:accent3>
      <a:accent4>
        <a:srgbClr val="3399FF"/>
      </a:accent4>
      <a:accent5>
        <a:srgbClr val="33CCCC"/>
      </a:accent5>
      <a:accent6>
        <a:srgbClr val="003399"/>
      </a:accent6>
      <a:hlink>
        <a:srgbClr val="00FFCC"/>
      </a:hlink>
      <a:folHlink>
        <a:srgbClr val="808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