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D9DE-840C-4373-A6F0-B14B90929BF9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FD0D-32F7-49C9-B354-3965CD35D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18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D9DE-840C-4373-A6F0-B14B90929BF9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FD0D-32F7-49C9-B354-3965CD35D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52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D9DE-840C-4373-A6F0-B14B90929BF9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FD0D-32F7-49C9-B354-3965CD35D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5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D9DE-840C-4373-A6F0-B14B90929BF9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FD0D-32F7-49C9-B354-3965CD35D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64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D9DE-840C-4373-A6F0-B14B90929BF9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FD0D-32F7-49C9-B354-3965CD35D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734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D9DE-840C-4373-A6F0-B14B90929BF9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FD0D-32F7-49C9-B354-3965CD35D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45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D9DE-840C-4373-A6F0-B14B90929BF9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FD0D-32F7-49C9-B354-3965CD35D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67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D9DE-840C-4373-A6F0-B14B90929BF9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FD0D-32F7-49C9-B354-3965CD35D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26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D9DE-840C-4373-A6F0-B14B90929BF9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FD0D-32F7-49C9-B354-3965CD35D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31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D9DE-840C-4373-A6F0-B14B90929BF9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FD0D-32F7-49C9-B354-3965CD35D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19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D9DE-840C-4373-A6F0-B14B90929BF9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FD0D-32F7-49C9-B354-3965CD35D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79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3D9DE-840C-4373-A6F0-B14B90929BF9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5FD0D-32F7-49C9-B354-3965CD35D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460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226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045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539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724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446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313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683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03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34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71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67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68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96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39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00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790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st604</dc:creator>
  <cp:lastModifiedBy>st604</cp:lastModifiedBy>
  <cp:revision>1</cp:revision>
  <dcterms:created xsi:type="dcterms:W3CDTF">2017-12-20T02:15:51Z</dcterms:created>
  <dcterms:modified xsi:type="dcterms:W3CDTF">2017-12-20T02:15:56Z</dcterms:modified>
</cp:coreProperties>
</file>