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CCFF"/>
    <a:srgbClr val="FF99FF"/>
    <a:srgbClr val="F17FB0"/>
    <a:srgbClr val="DA64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3208CE-9F12-41A0-8048-76750B336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9007625-A222-4E65-A886-45D031D240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A2359B7-E3EE-472B-B14C-0E0AAF017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896D-9446-43AC-A210-6F0245E7F3BC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4CEAEE4-823C-4090-92EC-0F50EC590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20B4337-0722-45E7-B0AB-29D8A4DE1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FDB7-8403-4859-ADBD-EF299A0BEE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3200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720845-DD5B-4C7E-B9BF-DFFF136F2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9CD0FE9-F1B7-485E-BC28-49FB732BD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71194C9-F5A9-40D3-93D2-DE18FAC1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896D-9446-43AC-A210-6F0245E7F3BC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BF3F16E-19E7-4B26-A78E-C0D09B322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047DB41-C641-42A9-8E91-4B355FCDA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FDB7-8403-4859-ADBD-EF299A0BEE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6488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5D6578E3-043B-499B-B4B4-872D41E903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9F8EF73-053C-4F56-8065-AE6C4296D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10BC327-9B5C-4AE8-9D89-6326AEF29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896D-9446-43AC-A210-6F0245E7F3BC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F54530E-4E77-46C4-AFEB-80EB1E613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52B8133-2153-40E5-8286-AD280FE90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FDB7-8403-4859-ADBD-EF299A0BEE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6210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721034-470E-4B2B-8230-5BA69D465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277B256-E2E3-4D1A-AC85-674E7D33F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EADE309-DC85-420E-889A-0FED9CCDF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896D-9446-43AC-A210-6F0245E7F3BC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E1AEB49-476A-4046-8015-EB9DE6F76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B55E0E3-2A10-49BF-92E6-0FFAA8585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FDB7-8403-4859-ADBD-EF299A0BEE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9398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AF32F1-1098-4C03-AFB8-1D3735BBA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81ACA66-1713-4175-A51E-982DEC219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08A7130-392A-4534-B728-72EFD7892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896D-9446-43AC-A210-6F0245E7F3BC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A73F092-B6CB-4A68-BA61-B3512EC16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C402FE7-8F50-4A11-A458-165093516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FDB7-8403-4859-ADBD-EF299A0BEE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633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1CF567-6556-4F70-8599-8FF136D76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B073E57-3893-4193-AD1B-3AD240D28B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8570022-3CFB-4FA7-AC55-A7E3D31CB1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534F486-40D9-4966-BDB4-137A2E433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896D-9446-43AC-A210-6F0245E7F3BC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A6EB267-0A66-434D-A2B3-3D411FBF8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F535E17-7CA7-4F36-880F-5FAEB5125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FDB7-8403-4859-ADBD-EF299A0BEE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0956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69BB66-AA91-4EAB-ABC0-DBCCF7B0A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97E2AD3-AC9A-4B60-9ECE-A79097B35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94A602D-CB85-4BA1-A524-17EBF475D3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C9C9D60-488E-41A1-8364-C7F1FFD833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11B7D39-9D8D-4622-9514-F4DF84C903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787AD64-A7F9-409D-A6AF-7E84E6ED4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896D-9446-43AC-A210-6F0245E7F3BC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63D20F8-17DF-49F6-8041-C1E9F64E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A6A5B230-3428-41D6-BF8D-C57C5D4E1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FDB7-8403-4859-ADBD-EF299A0BEE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3840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03F14D-6286-4DFD-B324-B144F8EFE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0D23F90-7FBB-45CA-9EB2-9B8570BD0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896D-9446-43AC-A210-6F0245E7F3BC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E4A97AE-957B-4C3F-8F48-92D58D9D7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A3BCE02-5A19-400D-93F2-D1A9DFD76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FDB7-8403-4859-ADBD-EF299A0BEE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5832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7A19EEE-6C81-4DE7-941E-4432A4AE6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896D-9446-43AC-A210-6F0245E7F3BC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236FDC8-85A9-459D-BBEC-A38C54017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7677BBE-A946-41F3-8F01-055C516FF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FDB7-8403-4859-ADBD-EF299A0BEE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2201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57DC02-EF66-4BF6-A7A4-86278CD01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576DFF-5BAB-43EE-9E51-7809D5E58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C2FD7BF-E825-4200-ADFA-61B7CC6D0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8972AD4-000F-4579-8C54-161A6EA6B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896D-9446-43AC-A210-6F0245E7F3BC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9BB6495-66B2-4E42-8563-2C84FAD5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FCAB322-7E01-4049-A971-52F253A30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FDB7-8403-4859-ADBD-EF299A0BEE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6613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F378BF-E7FA-40A9-B916-FB03628D1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9708269-BFCD-4253-8CC7-9DD58404F1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0AFBCDD-F13C-4438-8711-735594EEA5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31400BD-B355-442A-B645-AA30A51E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896D-9446-43AC-A210-6F0245E7F3BC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DF926CE-7983-4E17-944C-8F71944CB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EE7C0F3-5EAE-4CF5-BA4C-52F3F35B0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FDB7-8403-4859-ADBD-EF299A0BEE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248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A54450D-5F6A-4EEE-B26D-FF826E1A8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9CCAE42-0CF3-4205-A516-6B4078EBF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F3DE64D-F61A-4002-ABB3-18A51EFD3B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4896D-9446-43AC-A210-6F0245E7F3BC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435A4EC-A9AF-4DFA-9D39-B85A2A8E6D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F6EBACA-43DE-4920-B2EC-6D7D59923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5FDB7-8403-4859-ADBD-EF299A0BEE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897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A8BAC53A-7B64-4D6A-8AD3-05DADFF900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199" y="2851279"/>
            <a:ext cx="2641600" cy="172918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31F719D3-4AAE-45FF-98E8-08EBB1614704}"/>
              </a:ext>
            </a:extLst>
          </p:cNvPr>
          <p:cNvSpPr/>
          <p:nvPr/>
        </p:nvSpPr>
        <p:spPr>
          <a:xfrm>
            <a:off x="2733540" y="787399"/>
            <a:ext cx="6724919" cy="33564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>
                <a:ln w="1905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CC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校外教學 </a:t>
            </a:r>
            <a:r>
              <a:rPr lang="en-US" altLang="zh-TW" sz="6000" b="0" cap="none" spc="0" dirty="0">
                <a:ln w="1905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CC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>
                    <a:lumMod val="95000"/>
                  </a:schemeClr>
                </a:solidFill>
              </a:ln>
              <a:solidFill>
                <a:srgbClr val="FFCC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08D430C-C90C-48E2-BD4B-E9FD93A4BEED}"/>
              </a:ext>
            </a:extLst>
          </p:cNvPr>
          <p:cNvSpPr txBox="1"/>
          <p:nvPr/>
        </p:nvSpPr>
        <p:spPr>
          <a:xfrm>
            <a:off x="5637475" y="296981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20DDC550-7080-4D18-9E4B-9C0E02B2996F}"/>
              </a:ext>
            </a:extLst>
          </p:cNvPr>
          <p:cNvSpPr txBox="1"/>
          <p:nvPr/>
        </p:nvSpPr>
        <p:spPr>
          <a:xfrm>
            <a:off x="4639733" y="1693333"/>
            <a:ext cx="3392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CCCCFF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淡水八里一日遊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49A417A-B9CC-4673-9AE4-B2AE6F7293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8" y="2169831"/>
            <a:ext cx="5318329" cy="3583514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3253B517-6B05-4CC2-8BCB-0FAA8103D026}"/>
              </a:ext>
            </a:extLst>
          </p:cNvPr>
          <p:cNvSpPr txBox="1"/>
          <p:nvPr/>
        </p:nvSpPr>
        <p:spPr>
          <a:xfrm>
            <a:off x="1684867" y="4885267"/>
            <a:ext cx="1134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班級</a:t>
            </a:r>
            <a:r>
              <a:rPr lang="en-US" altLang="zh-TW" dirty="0"/>
              <a:t>:401</a:t>
            </a:r>
          </a:p>
          <a:p>
            <a:r>
              <a:rPr lang="zh-TW" altLang="en-US" dirty="0"/>
              <a:t>座號</a:t>
            </a:r>
            <a:r>
              <a:rPr lang="en-US" altLang="zh-TW" dirty="0"/>
              <a:t>:30</a:t>
            </a:r>
          </a:p>
        </p:txBody>
      </p:sp>
      <p:pic>
        <p:nvPicPr>
          <p:cNvPr id="7" name="03-music">
            <a:hlinkClick r:id="" action="ppaction://media"/>
            <a:extLst>
              <a:ext uri="{FF2B5EF4-FFF2-40B4-BE49-F238E27FC236}">
                <a16:creationId xmlns:a16="http://schemas.microsoft.com/office/drawing/2014/main" id="{3099EC23-A551-4B9A-BB59-117FB28BF5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09867" y="52084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93BFD9A1-A459-4BE3-B3F7-D3B3A4B019C1}"/>
              </a:ext>
            </a:extLst>
          </p:cNvPr>
          <p:cNvSpPr txBox="1"/>
          <p:nvPr/>
        </p:nvSpPr>
        <p:spPr>
          <a:xfrm>
            <a:off x="2188632" y="763416"/>
            <a:ext cx="8242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solidFill>
                  <a:srgbClr val="FFCCFF"/>
                </a:solidFill>
                <a:latin typeface="華康超圓體" panose="020F0C09000000000000" pitchFamily="49" charset="-120"/>
                <a:ea typeface="華康超圓體" panose="020F0C09000000000000" pitchFamily="49" charset="-120"/>
              </a:rPr>
              <a:t>這裡超好玩 </a:t>
            </a:r>
            <a:r>
              <a:rPr lang="en-US" altLang="zh-TW" sz="4400" dirty="0">
                <a:solidFill>
                  <a:srgbClr val="CCCCFF"/>
                </a:solidFill>
                <a:latin typeface="華康超圓體" panose="020F0C09000000000000" pitchFamily="49" charset="-120"/>
                <a:ea typeface="華康超圓體" panose="020F0C09000000000000" pitchFamily="49" charset="-120"/>
              </a:rPr>
              <a:t>So much fun here</a:t>
            </a:r>
            <a:endParaRPr lang="zh-TW" altLang="en-US" sz="4400" dirty="0">
              <a:solidFill>
                <a:srgbClr val="CCCCFF"/>
              </a:solidFill>
              <a:latin typeface="華康超圓體" panose="020F0C09000000000000" pitchFamily="49" charset="-120"/>
              <a:ea typeface="華康超圓體" panose="020F0C09000000000000" pitchFamily="49" charset="-120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64E43775-8C9F-47D8-89F2-849EFBE18999}"/>
              </a:ext>
            </a:extLst>
          </p:cNvPr>
          <p:cNvGrpSpPr/>
          <p:nvPr/>
        </p:nvGrpSpPr>
        <p:grpSpPr>
          <a:xfrm rot="20955343">
            <a:off x="1216300" y="2160818"/>
            <a:ext cx="4255469" cy="2883557"/>
            <a:chOff x="1191198" y="2097287"/>
            <a:chExt cx="4255469" cy="2883557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1ECF5176-8CB7-423E-9C9C-E1E96134D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2616" y="2362200"/>
              <a:ext cx="2171700" cy="1828800"/>
            </a:xfrm>
            <a:prstGeom prst="rect">
              <a:avLst/>
            </a:prstGeom>
          </p:spPr>
        </p:pic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B9316FA3-993E-4F47-A02D-D1BBED10E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198" y="2097287"/>
              <a:ext cx="4255469" cy="2883557"/>
            </a:xfrm>
            <a:prstGeom prst="rect">
              <a:avLst/>
            </a:prstGeom>
          </p:spPr>
        </p:pic>
        <p:sp>
          <p:nvSpPr>
            <p:cNvPr id="3" name="文字方塊 2">
              <a:extLst>
                <a:ext uri="{FF2B5EF4-FFF2-40B4-BE49-F238E27FC236}">
                  <a16:creationId xmlns:a16="http://schemas.microsoft.com/office/drawing/2014/main" id="{15E0E33E-0546-4C36-9CAA-4B9CBC154459}"/>
                </a:ext>
              </a:extLst>
            </p:cNvPr>
            <p:cNvSpPr txBox="1"/>
            <p:nvPr/>
          </p:nvSpPr>
          <p:spPr>
            <a:xfrm>
              <a:off x="3174999" y="4469312"/>
              <a:ext cx="11006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搭渡輪</a:t>
              </a:r>
            </a:p>
          </p:txBody>
        </p: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id="{4BFA59D4-62CD-4B50-9441-D83F5FEA0803}"/>
              </a:ext>
            </a:extLst>
          </p:cNvPr>
          <p:cNvGrpSpPr/>
          <p:nvPr/>
        </p:nvGrpSpPr>
        <p:grpSpPr>
          <a:xfrm rot="625839">
            <a:off x="6251263" y="2148087"/>
            <a:ext cx="4261473" cy="3279932"/>
            <a:chOff x="6285130" y="2097287"/>
            <a:chExt cx="4261473" cy="3279932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E564DC82-450B-4FC3-AA15-CBDEFBC0F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8800" y="2611967"/>
              <a:ext cx="2692400" cy="2057400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56706D44-ADCA-44E6-BFAE-63DFEEF1D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5130" y="2097287"/>
              <a:ext cx="4261473" cy="3279932"/>
            </a:xfrm>
            <a:prstGeom prst="rect">
              <a:avLst/>
            </a:prstGeom>
          </p:spPr>
        </p:pic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FB388CC6-CC66-46A2-A117-3E0E3118F89A}"/>
                </a:ext>
              </a:extLst>
            </p:cNvPr>
            <p:cNvSpPr txBox="1"/>
            <p:nvPr/>
          </p:nvSpPr>
          <p:spPr>
            <a:xfrm>
              <a:off x="7539566" y="4585492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騎自行車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750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8AD1BC6C-96E1-4362-806B-FD3A55986594}"/>
              </a:ext>
            </a:extLst>
          </p:cNvPr>
          <p:cNvSpPr txBox="1"/>
          <p:nvPr/>
        </p:nvSpPr>
        <p:spPr>
          <a:xfrm>
            <a:off x="3014133" y="414866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solidFill>
                  <a:srgbClr val="FFCCFF"/>
                </a:solidFill>
                <a:latin typeface="華康超圓體" panose="020F0C09000000000000" pitchFamily="49" charset="-120"/>
                <a:ea typeface="華康超圓體" panose="020F0C09000000000000" pitchFamily="49" charset="-120"/>
              </a:rPr>
              <a:t>美味的小吃</a:t>
            </a:r>
            <a:r>
              <a:rPr lang="zh-TW" altLang="en-US" sz="4400" dirty="0">
                <a:solidFill>
                  <a:srgbClr val="FFCCFF"/>
                </a:solidFill>
              </a:rPr>
              <a:t> </a:t>
            </a:r>
            <a:r>
              <a:rPr lang="en-US" altLang="zh-TW" sz="4400" dirty="0">
                <a:solidFill>
                  <a:srgbClr val="CCCCFF"/>
                </a:solidFill>
                <a:latin typeface="Ink Free" panose="03080402000500000000" pitchFamily="66" charset="0"/>
              </a:rPr>
              <a:t>Delicious snacks</a:t>
            </a:r>
            <a:endParaRPr lang="zh-TW" altLang="en-US" sz="4400" dirty="0">
              <a:solidFill>
                <a:srgbClr val="CCCCFF"/>
              </a:solidFill>
              <a:latin typeface="Ink Free" panose="03080402000500000000" pitchFamily="66" charset="0"/>
            </a:endParaRP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20D46A39-1059-472F-98AF-BBD395F91DD5}"/>
              </a:ext>
            </a:extLst>
          </p:cNvPr>
          <p:cNvGrpSpPr/>
          <p:nvPr/>
        </p:nvGrpSpPr>
        <p:grpSpPr>
          <a:xfrm>
            <a:off x="1515533" y="1843087"/>
            <a:ext cx="2590800" cy="2571301"/>
            <a:chOff x="1515533" y="1843087"/>
            <a:chExt cx="2590800" cy="2571301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E6783222-2128-48C4-98BE-A49B86785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5533" y="1843087"/>
              <a:ext cx="2590800" cy="19526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72694F11-931E-4BB9-AA6B-62B8A7766822}"/>
                </a:ext>
              </a:extLst>
            </p:cNvPr>
            <p:cNvSpPr txBox="1"/>
            <p:nvPr/>
          </p:nvSpPr>
          <p:spPr>
            <a:xfrm>
              <a:off x="2417234" y="3952723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latin typeface="華康龍門石碑" panose="03000909000000000000" pitchFamily="65" charset="-120"/>
                  <a:ea typeface="華康龍門石碑" panose="03000909000000000000" pitchFamily="65" charset="-120"/>
                </a:rPr>
                <a:t>阿婆鐵蛋</a:t>
              </a:r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0EF24A41-0681-4580-AB42-BEBF3BD07122}"/>
              </a:ext>
            </a:extLst>
          </p:cNvPr>
          <p:cNvGrpSpPr/>
          <p:nvPr/>
        </p:nvGrpSpPr>
        <p:grpSpPr>
          <a:xfrm>
            <a:off x="4693180" y="1843087"/>
            <a:ext cx="2590800" cy="2414289"/>
            <a:chOff x="4693180" y="1843087"/>
            <a:chExt cx="2590800" cy="2414289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AF3DB558-851A-4692-8848-51E39D1B8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180" y="1843087"/>
              <a:ext cx="2590800" cy="19526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A8F63AD8-2675-4578-A9FA-82693BFBADA8}"/>
                </a:ext>
              </a:extLst>
            </p:cNvPr>
            <p:cNvSpPr txBox="1"/>
            <p:nvPr/>
          </p:nvSpPr>
          <p:spPr>
            <a:xfrm>
              <a:off x="5539316" y="3795711"/>
              <a:ext cx="12001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latin typeface="華康龍門石碑" panose="03000909000000000000" pitchFamily="65" charset="-120"/>
                  <a:ea typeface="華康龍門石碑" panose="03000909000000000000" pitchFamily="65" charset="-120"/>
                </a:rPr>
                <a:t>炸蝦捲</a:t>
              </a:r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C1A66B38-F573-46B5-9651-39551935ADDE}"/>
              </a:ext>
            </a:extLst>
          </p:cNvPr>
          <p:cNvGrpSpPr/>
          <p:nvPr/>
        </p:nvGrpSpPr>
        <p:grpSpPr>
          <a:xfrm>
            <a:off x="8085669" y="1843086"/>
            <a:ext cx="2895598" cy="2571303"/>
            <a:chOff x="8085669" y="1843086"/>
            <a:chExt cx="2895598" cy="2571303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47F77041-16FF-4114-BE26-627D86A7F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5669" y="1843086"/>
              <a:ext cx="2647950" cy="195262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BD8D2759-CAB4-4EFE-B31F-F57FAEB38910}"/>
                </a:ext>
              </a:extLst>
            </p:cNvPr>
            <p:cNvSpPr txBox="1"/>
            <p:nvPr/>
          </p:nvSpPr>
          <p:spPr>
            <a:xfrm>
              <a:off x="8974667" y="3952724"/>
              <a:ext cx="2006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latin typeface="華康龍門石碑" panose="03000909000000000000" pitchFamily="65" charset="-120"/>
                  <a:ea typeface="華康龍門石碑" panose="03000909000000000000" pitchFamily="65" charset="-120"/>
                </a:rPr>
                <a:t>魚丸湯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477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38</Words>
  <Application>Microsoft Office PowerPoint</Application>
  <PresentationFormat>寬螢幕</PresentationFormat>
  <Paragraphs>11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4" baseType="lpstr">
      <vt:lpstr>華康正顏楷體W5</vt:lpstr>
      <vt:lpstr>華康海報體W9</vt:lpstr>
      <vt:lpstr>華康超圓體</vt:lpstr>
      <vt:lpstr>華康龍門石碑</vt:lpstr>
      <vt:lpstr>微軟正黑體</vt:lpstr>
      <vt:lpstr>新細明體</vt:lpstr>
      <vt:lpstr>Arial</vt:lpstr>
      <vt:lpstr>Calibri</vt:lpstr>
      <vt:lpstr>Calibri Light</vt:lpstr>
      <vt:lpstr>Ink Free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14</cp:revision>
  <dcterms:created xsi:type="dcterms:W3CDTF">2025-04-01T01:51:33Z</dcterms:created>
  <dcterms:modified xsi:type="dcterms:W3CDTF">2025-06-10T02:10:40Z</dcterms:modified>
</cp:coreProperties>
</file>