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64BC1"/>
    <a:srgbClr val="FF0000"/>
    <a:srgbClr val="4AC29D"/>
    <a:srgbClr val="9CDAFA"/>
    <a:srgbClr val="B9B9A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6E54E0-DF76-447A-B0C1-3D9C1221C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63CD49B-4CD7-4CA0-B1F2-662C97B72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1A3183-1B8D-41F0-97D1-C4571E479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8215-A100-4604-8C0B-85411C2AEE3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E10A2F-E34F-45A1-B523-2B3B8F67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6C7FAC-A14E-4553-8ADE-AB12A9C3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68DB-C28F-48CB-86DD-185112893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039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B3E2EE-2132-44DA-8BD1-AA916AC8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87B8716-B033-4474-B9FD-0DACA68AD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DA75BB-63BD-4067-9B87-C53FCBEA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8215-A100-4604-8C0B-85411C2AEE3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77A227-22C8-4910-856B-199D291A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07CE93-31A6-4D12-88FC-FF01112F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68DB-C28F-48CB-86DD-185112893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65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8827F5E-1B98-4424-85CF-804F63708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2DDEA10-1352-47AE-BE3F-46AB7B2AC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14B12F-2B95-4FA7-89F0-F9050C05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8215-A100-4604-8C0B-85411C2AEE3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B10677-AF11-49E9-93EC-02B487B2E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2EE9D8-8EC1-461C-821F-E4481D5A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68DB-C28F-48CB-86DD-185112893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579857-4BEA-401D-84BB-4EC14AAE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50953A-33FC-4B63-A1C3-033F79D9F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A1161A-493A-462C-83F6-E4CE5783E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8215-A100-4604-8C0B-85411C2AEE3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3881DFB-7012-4EF6-836B-F8017270F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824561-C4B4-412B-806E-AD77C87FB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68DB-C28F-48CB-86DD-185112893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23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F42A56-4030-48AC-9697-E58699B34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1045D5C-865D-4D52-B029-5853B84B5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F959CD-47B9-43C6-A9BD-E2FE95D05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8215-A100-4604-8C0B-85411C2AEE3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1FC1D41-28F3-42D2-B7C5-C3528E54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3BB3EA2-69B0-41B7-9076-9B9A3089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68DB-C28F-48CB-86DD-185112893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187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194742-1DE6-4A8D-93B1-DAF815B7A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BF4310-022C-489D-8112-7CC61CF0A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B0777BF-BEA1-4EAB-954F-E40D3048D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F51051A-CD3E-4295-AD99-8CB0564D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8215-A100-4604-8C0B-85411C2AEE3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466C6A5-188A-419B-9092-92144C7AA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FAB7C99-C28B-4401-A732-E66ABD1FF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68DB-C28F-48CB-86DD-185112893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36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F5A699-1FF7-4603-A808-FB8F637B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DCE2A73-F27F-4730-9707-1FFC053C7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8AD93E7-6229-4F3C-896B-BED18C19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26A6A5A-212E-4BBD-B8DC-EBA0A6BB7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0BDDB28-64A9-4192-A930-27040EE6D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05D3699-0CA3-4B88-8CEF-F9F79A637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8215-A100-4604-8C0B-85411C2AEE3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A45CE01-8EBA-4D98-8B27-EC7D0580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DF4B6D2-5CA2-42DB-8912-27527330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68DB-C28F-48CB-86DD-185112893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143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CBA2A0-D3E0-4082-B573-9354E7B8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3B9579F-6A58-4B04-AE1C-B5432845C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8215-A100-4604-8C0B-85411C2AEE3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2DAB3C3-1887-45E2-B158-B00C0417B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A6CE8F6-5719-4F62-AEF5-AC83F108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68DB-C28F-48CB-86DD-185112893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69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0F6BEBE-A7BE-481E-BEFE-C02D451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8215-A100-4604-8C0B-85411C2AEE3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188657F-1B2E-4007-8D2C-368FCAC5D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9E27AC6-8938-4A52-BE05-7B5F6467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68DB-C28F-48CB-86DD-185112893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75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315841-50DF-4055-8B93-C4EB7EBC0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2D7288-CA55-4F91-B4B0-3777CB83F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817E97-CC37-42AE-ABA0-3E020BE9A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2E627A2-E5AB-4A6F-AAFF-62A66F59A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8215-A100-4604-8C0B-85411C2AEE3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93C756B-4CD8-4371-8137-FC80906A8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B4E804C-2F9F-45A0-BBA6-D78A73796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68DB-C28F-48CB-86DD-185112893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45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C20038-C373-4932-A7A4-CF1410E4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94F4DC3-2668-411C-9CC0-EB9B4AC0A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3A9590D-3594-4394-829C-DD6D30966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C764DA-1DB7-418D-9EF0-9BF7F9A1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8215-A100-4604-8C0B-85411C2AEE3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7C54238-0A11-4A10-8295-C1FE8DB35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C3E632A-7AD6-44E7-8A5D-FFBCBFAC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68DB-C28F-48CB-86DD-185112893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95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7DEEB1F-A965-4647-A924-548F4F4B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CA651FC-E5D0-4DDD-8D64-45AED61DD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E67F7B-A668-4C4C-AB1B-2691B9F3D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C8215-A100-4604-8C0B-85411C2AEE3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9BEA69B-5DB4-4EC0-9B4A-026F3F832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53EF90-78C0-45E2-AC3A-9B9BB9CC5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D68DB-C28F-48CB-86DD-185112893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805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92BA8B1-2E7D-4F58-A628-3A3C2EC5F55A}"/>
              </a:ext>
            </a:extLst>
          </p:cNvPr>
          <p:cNvSpPr txBox="1"/>
          <p:nvPr/>
        </p:nvSpPr>
        <p:spPr>
          <a:xfrm>
            <a:off x="2350965" y="657146"/>
            <a:ext cx="6761929" cy="203886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277948"/>
              </a:avLst>
            </a:prstTxWarp>
            <a:spAutoFit/>
          </a:bodyPr>
          <a:lstStyle/>
          <a:p>
            <a:r>
              <a:rPr lang="zh-TW" altLang="en-US" sz="6000" b="1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b="1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6000" b="1" dirty="0">
              <a:ln w="19050">
                <a:solidFill>
                  <a:schemeClr val="accent2"/>
                </a:solidFill>
                <a:prstDash val="solid"/>
              </a:ln>
              <a:solidFill>
                <a:srgbClr val="FF6600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3D5BB35C-F7E1-46BA-B15B-B0595F690852}"/>
              </a:ext>
            </a:extLst>
          </p:cNvPr>
          <p:cNvGrpSpPr/>
          <p:nvPr/>
        </p:nvGrpSpPr>
        <p:grpSpPr>
          <a:xfrm>
            <a:off x="2424228" y="1441152"/>
            <a:ext cx="6615405" cy="5055576"/>
            <a:chOff x="2690753" y="1500419"/>
            <a:chExt cx="6615405" cy="5055576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2FD4EAF0-EB2D-4B6C-8B26-0D4EB79C4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440" y="2755279"/>
              <a:ext cx="3413969" cy="2453951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D7DCDB4E-A3C6-43F8-B421-2D516ADB2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753" y="2023639"/>
              <a:ext cx="6615405" cy="45323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375F5BD6-DA3E-4B54-9ECC-C2C891C3E0CE}"/>
                </a:ext>
              </a:extLst>
            </p:cNvPr>
            <p:cNvSpPr txBox="1"/>
            <p:nvPr/>
          </p:nvSpPr>
          <p:spPr>
            <a:xfrm>
              <a:off x="4250266" y="1500419"/>
              <a:ext cx="2675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latin typeface="華康海報體W9(P)" panose="040B0900000000000000" pitchFamily="82" charset="-120"/>
                  <a:ea typeface="華康海報體W9(P)" panose="040B0900000000000000" pitchFamily="82" charset="-120"/>
                </a:rPr>
                <a:t>淡水八里一日遊</a:t>
              </a:r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951042E7-407A-4530-B205-FDC81B2394FB}"/>
              </a:ext>
            </a:extLst>
          </p:cNvPr>
          <p:cNvSpPr txBox="1"/>
          <p:nvPr/>
        </p:nvSpPr>
        <p:spPr>
          <a:xfrm>
            <a:off x="9186333" y="3429000"/>
            <a:ext cx="281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班級：</a:t>
            </a:r>
            <a:r>
              <a:rPr lang="en-US" altLang="zh-TW" dirty="0"/>
              <a:t>403</a:t>
            </a:r>
          </a:p>
          <a:p>
            <a:r>
              <a:rPr lang="zh-TW" altLang="en-US" dirty="0"/>
              <a:t>座號：</a:t>
            </a:r>
            <a:r>
              <a:rPr lang="en-US" altLang="zh-TW"/>
              <a:t>15</a:t>
            </a:r>
            <a:endParaRPr lang="zh-TW" altLang="en-US"/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36E08C29-A8F1-49E4-846D-AB4154E778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0870" y="18626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494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C4B34687-86D8-4E28-8CF2-05658D4917F5}"/>
              </a:ext>
            </a:extLst>
          </p:cNvPr>
          <p:cNvSpPr txBox="1"/>
          <p:nvPr/>
        </p:nvSpPr>
        <p:spPr>
          <a:xfrm>
            <a:off x="1062566" y="246342"/>
            <a:ext cx="10066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這裡超好玩 </a:t>
            </a:r>
            <a:r>
              <a:rPr lang="en-US" altLang="zh-TW" sz="4800" dirty="0">
                <a:solidFill>
                  <a:srgbClr val="864BC1"/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So much fun here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6687D29-040A-4D8C-AB1B-92EB37759963}"/>
              </a:ext>
            </a:extLst>
          </p:cNvPr>
          <p:cNvSpPr txBox="1"/>
          <p:nvPr/>
        </p:nvSpPr>
        <p:spPr>
          <a:xfrm>
            <a:off x="2351615" y="5545667"/>
            <a:ext cx="20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08436197-FC92-48B2-A30A-CA8F73B12551}"/>
              </a:ext>
            </a:extLst>
          </p:cNvPr>
          <p:cNvGrpSpPr/>
          <p:nvPr/>
        </p:nvGrpSpPr>
        <p:grpSpPr>
          <a:xfrm rot="20951435">
            <a:off x="422840" y="1790585"/>
            <a:ext cx="5362612" cy="3819116"/>
            <a:chOff x="298082" y="1864537"/>
            <a:chExt cx="5362612" cy="3819116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D3F0971E-7E33-4371-9369-370FE9207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0702" y="2320608"/>
              <a:ext cx="2662325" cy="2241958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7F63C2CA-758D-484C-8CA5-DC65518AF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082" y="1864537"/>
              <a:ext cx="5362612" cy="381911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1FED751F-9F91-4FC0-8017-1A8BE3AF1306}"/>
                </a:ext>
              </a:extLst>
            </p:cNvPr>
            <p:cNvSpPr txBox="1"/>
            <p:nvPr/>
          </p:nvSpPr>
          <p:spPr>
            <a:xfrm>
              <a:off x="2850230" y="4902673"/>
              <a:ext cx="1583267" cy="642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dirty="0">
                  <a:latin typeface="華康隸書體W5(P)" panose="03000500000000000000" pitchFamily="66" charset="-120"/>
                  <a:ea typeface="華康隸書體W5(P)" panose="03000500000000000000" pitchFamily="66" charset="-120"/>
                </a:rPr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0435E66F-0C51-4B5D-B99D-38663FF834AD}"/>
              </a:ext>
            </a:extLst>
          </p:cNvPr>
          <p:cNvGrpSpPr/>
          <p:nvPr/>
        </p:nvGrpSpPr>
        <p:grpSpPr>
          <a:xfrm rot="753834">
            <a:off x="6545647" y="1856209"/>
            <a:ext cx="4911805" cy="3870925"/>
            <a:chOff x="6543596" y="1708017"/>
            <a:chExt cx="4911805" cy="4003782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9D119287-67E1-4CEE-AF46-BF8F1ED99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813" y="2320608"/>
              <a:ext cx="3174373" cy="2518833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CAFDDD5-0916-4787-8A38-34682A6F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596" y="1708017"/>
              <a:ext cx="4911805" cy="4003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B2AD320C-C31A-436C-AE27-86D118423122}"/>
                </a:ext>
              </a:extLst>
            </p:cNvPr>
            <p:cNvSpPr txBox="1"/>
            <p:nvPr/>
          </p:nvSpPr>
          <p:spPr>
            <a:xfrm>
              <a:off x="8195733" y="5342467"/>
              <a:ext cx="1642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1C725205-DE62-4E8D-ABC8-C00E9A62EA16}"/>
                </a:ext>
              </a:extLst>
            </p:cNvPr>
            <p:cNvSpPr txBox="1"/>
            <p:nvPr/>
          </p:nvSpPr>
          <p:spPr>
            <a:xfrm>
              <a:off x="8149165" y="4768514"/>
              <a:ext cx="1735667" cy="541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latin typeface="華康隸書體W5(P)" panose="03000500000000000000" pitchFamily="66" charset="-120"/>
                  <a:ea typeface="華康隸書體W5(P)" panose="03000500000000000000" pitchFamily="66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093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7C01ED0-D776-45FE-9085-78496FE49BA2}"/>
              </a:ext>
            </a:extLst>
          </p:cNvPr>
          <p:cNvSpPr/>
          <p:nvPr/>
        </p:nvSpPr>
        <p:spPr>
          <a:xfrm>
            <a:off x="2069096" y="323334"/>
            <a:ext cx="80538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rgbClr val="FFFF00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美味的小吃 </a:t>
            </a:r>
            <a:r>
              <a:rPr lang="en-US" altLang="zh-TW" sz="4800" dirty="0">
                <a:solidFill>
                  <a:srgbClr val="002060"/>
                </a:solidFill>
                <a:latin typeface="Sitka Subheading Semibold" pitchFamily="2" charset="0"/>
              </a:rPr>
              <a:t>Delicious snacks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E0C38B74-521A-4D0F-BCF9-2724D26EB7A2}"/>
              </a:ext>
            </a:extLst>
          </p:cNvPr>
          <p:cNvGrpSpPr/>
          <p:nvPr/>
        </p:nvGrpSpPr>
        <p:grpSpPr>
          <a:xfrm>
            <a:off x="1015520" y="2452686"/>
            <a:ext cx="2590800" cy="2506623"/>
            <a:chOff x="1083254" y="2452686"/>
            <a:chExt cx="2590800" cy="2506623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3625FDE9-3BE9-440B-BFEA-89C5B5C97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254" y="2452686"/>
              <a:ext cx="2590800" cy="19526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A88DDB11-B8D1-4912-AC0F-5BBE50FDA719}"/>
                </a:ext>
              </a:extLst>
            </p:cNvPr>
            <p:cNvSpPr txBox="1"/>
            <p:nvPr/>
          </p:nvSpPr>
          <p:spPr>
            <a:xfrm>
              <a:off x="1607274" y="4497644"/>
              <a:ext cx="1542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/>
                <a:t>阿婆鐵蛋</a:t>
              </a:r>
              <a:endParaRPr lang="en-US" altLang="zh-TW" sz="2400" dirty="0"/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03570494-7C69-4B04-A4BE-2825149B47CC}"/>
              </a:ext>
            </a:extLst>
          </p:cNvPr>
          <p:cNvGrpSpPr/>
          <p:nvPr/>
        </p:nvGrpSpPr>
        <p:grpSpPr>
          <a:xfrm>
            <a:off x="4772025" y="2452686"/>
            <a:ext cx="2647950" cy="2506623"/>
            <a:chOff x="4772025" y="2452686"/>
            <a:chExt cx="2647950" cy="2506623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93EC895D-1015-4DFB-83C2-2B00182ED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025" y="2452686"/>
              <a:ext cx="2647950" cy="195262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BE5C61F-7B96-468E-80B9-5D2C616F8675}"/>
                </a:ext>
              </a:extLst>
            </p:cNvPr>
            <p:cNvSpPr/>
            <p:nvPr/>
          </p:nvSpPr>
          <p:spPr>
            <a:xfrm>
              <a:off x="5542002" y="4497644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dirty="0"/>
                <a:t>魚丸湯</a:t>
              </a:r>
              <a:endParaRPr lang="en-US" altLang="zh-TW" sz="2400" dirty="0"/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C06AF432-CCA2-40FE-89A3-BD528DDB8772}"/>
              </a:ext>
            </a:extLst>
          </p:cNvPr>
          <p:cNvGrpSpPr/>
          <p:nvPr/>
        </p:nvGrpSpPr>
        <p:grpSpPr>
          <a:xfrm>
            <a:off x="8827504" y="2384952"/>
            <a:ext cx="2590800" cy="2574357"/>
            <a:chOff x="8827504" y="2384952"/>
            <a:chExt cx="2590800" cy="2574357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17415DFB-8BE8-4190-823D-9170DB68D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7504" y="2384952"/>
              <a:ext cx="2590800" cy="19526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0C51FA7C-4930-4526-9120-4CA07B4BE2AA}"/>
                </a:ext>
              </a:extLst>
            </p:cNvPr>
            <p:cNvSpPr txBox="1"/>
            <p:nvPr/>
          </p:nvSpPr>
          <p:spPr>
            <a:xfrm>
              <a:off x="9584267" y="4497644"/>
              <a:ext cx="1303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/>
                <a:t>炸蝦捲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5659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華康海報體W9</vt:lpstr>
      <vt:lpstr>華康海報體W9(P)</vt:lpstr>
      <vt:lpstr>華康勘亭流(P)</vt:lpstr>
      <vt:lpstr>華康隸書體W5(P)</vt:lpstr>
      <vt:lpstr>新細明體</vt:lpstr>
      <vt:lpstr>Arial</vt:lpstr>
      <vt:lpstr>Calibri</vt:lpstr>
      <vt:lpstr>Calibri Light</vt:lpstr>
      <vt:lpstr>Sitka Subheading Semibold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2025-04-10T05:33:31Z</dcterms:created>
  <dcterms:modified xsi:type="dcterms:W3CDTF">2025-06-19T05:52:27Z</dcterms:modified>
</cp:coreProperties>
</file>