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19D252-0218-433E-B115-879A94BF1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7FBAD73-1A9E-494B-A411-D3FD1BE48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049E609-CFD6-4966-8948-7B28CE4BF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5B49-D651-459F-A4DD-E63AD2182E37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5D55426-B5BD-414E-9E71-AF6F6E94B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453F67C-D925-4515-9603-DA95E41F9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4E92-F951-426C-BFCB-6704D1CE0C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920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563F3A-8071-4F75-AAF1-C21F4ECBF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B40140D-B9A2-4161-8637-59F052A6A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9B40990-8A6F-4435-912A-A54852E90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5B49-D651-459F-A4DD-E63AD2182E37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68E2F94-7BCB-4DBA-A170-61083F322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AB59DB1-8578-4FFB-A154-C649B90EC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4E92-F951-426C-BFCB-6704D1CE0C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382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73FED28F-C3B8-4930-A789-02C644F72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0853661-1474-4F22-BB49-C65951D41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8C6A82B-7037-423A-A74B-F790D96C9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5B49-D651-459F-A4DD-E63AD2182E37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545A699-F19C-4711-B12F-DCF63600E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E54B58C-4629-4A0D-AA75-213D9B93B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4E92-F951-426C-BFCB-6704D1CE0C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5076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AE03E6-A4DC-40DB-B963-ECF6F2106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2D8013-3C07-4F19-8CAF-C65EF9C27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66C8655-43F4-45FB-8FC6-585A430F5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5B49-D651-459F-A4DD-E63AD2182E37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052CB9A-F355-4BB2-8509-CF82ACB1A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30A28D3-3E48-46E5-852C-81A4AE1E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4E92-F951-426C-BFCB-6704D1CE0C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9729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F0FADF-18B4-4AD0-9ACF-EC2D4C8CB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C0D28A7-AE72-4493-AC01-707AFEB55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5E2C34-5AD6-431C-88D3-8AFBE9B00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5B49-D651-459F-A4DD-E63AD2182E37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F84B7AE-F71F-408E-A074-62F13912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61056D3-DBE5-41DD-A9FD-CA135D00D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4E92-F951-426C-BFCB-6704D1CE0C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6435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8B2028-281B-45DF-94F9-4F893DE6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3490C39-82E4-4A72-871C-74389E01E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7B3B49E-3EF8-4B51-8D43-CB6485CE0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FA7BAC2-9AF5-4BD1-948C-83EABCEBF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5B49-D651-459F-A4DD-E63AD2182E37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4CC6E31-6D3C-46BC-91D1-2A5D3192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DE3D729-27FF-4E43-81E5-696431DA0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4E92-F951-426C-BFCB-6704D1CE0C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6862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BD9CEB-14AB-4455-B3C0-00E9A3AD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C4FB243-5A4F-4EC9-B524-2307FEDA8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A7D769C-CF87-4872-BBDB-AE42F60E6F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8432EC9-B7F5-4A30-A54F-F26622F8D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F720E31-01C8-4EBF-A4EF-CA32A0474F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FA4A292-6AA1-4EF3-B315-A2DD2F945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5B49-D651-459F-A4DD-E63AD2182E37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429BDEBA-8543-4101-B155-B32C98DDB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80ACE53-D00D-44C0-B8BA-F0A4D1AD0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4E92-F951-426C-BFCB-6704D1CE0C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8853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120504-A4BD-4BCA-A0BD-0BD5B6757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01D9F76-9AC1-4B6F-933D-2F974C737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5B49-D651-459F-A4DD-E63AD2182E37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A702521-4150-4568-AF4D-777473D72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5F74814-89FD-4361-9D20-C27A425F5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4E92-F951-426C-BFCB-6704D1CE0C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0821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31F0BEE-DD20-4F1D-BEAA-B3FF7F6F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5B49-D651-459F-A4DD-E63AD2182E37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33974DE-D5AD-4817-878F-9A50ADC8B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603919E-EF47-438F-8CC2-D971C1FE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4E92-F951-426C-BFCB-6704D1CE0C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060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E44738-131E-4760-9875-C854771DA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81599D-3EE2-48DB-9990-045C851A5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BEBDCCC-BFD2-4449-BD95-868040BDB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BCB94A3-058F-44C2-9BF5-490354FF6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5B49-D651-459F-A4DD-E63AD2182E37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D205F26-3BCB-40C5-AD04-94C91DAC7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F0F3AAE-1C16-494C-BE59-BACD94425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4E92-F951-426C-BFCB-6704D1CE0C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0838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C8056B-C1A8-4DB6-B6DB-98FA6C925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4494F4C-AB42-4C2F-ACD5-50A0947391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B0C7933-40F9-4EA2-9D03-6267EAABD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4BA4F18-4D69-4571-96BA-A3DBF3E4E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5B49-D651-459F-A4DD-E63AD2182E37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B812A7E-C39E-4A72-9E4D-673C3008A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FA320EB-612F-460D-9CF2-CDCFD090A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4E92-F951-426C-BFCB-6704D1CE0C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252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AF341C8-C9BB-4F54-AFEB-5CA91010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61F7C93-1BFD-4DF7-A09D-1D6AF3693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0995F61-BB7D-497D-9172-EE7B7C3E7E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C5B49-D651-459F-A4DD-E63AD2182E37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BF9024C-8ADB-489D-820C-27BC35A0D8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2F24AAA-20F3-41FE-A467-1ADCA4934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E4E92-F951-426C-BFCB-6704D1CE0C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868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08E5CDC-455F-4141-B89A-95BEBA51242E}"/>
              </a:ext>
            </a:extLst>
          </p:cNvPr>
          <p:cNvSpPr/>
          <p:nvPr/>
        </p:nvSpPr>
        <p:spPr>
          <a:xfrm>
            <a:off x="2733537" y="677333"/>
            <a:ext cx="6724919" cy="3305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093187"/>
              </a:avLst>
            </a:prstTxWarp>
            <a:spAutoFit/>
          </a:bodyPr>
          <a:lstStyle/>
          <a:p>
            <a:pPr algn="ctr"/>
            <a:r>
              <a:rPr lang="zh-TW" altLang="en-US" sz="6000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6000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Go</a:t>
            </a:r>
            <a:endParaRPr lang="zh-TW" altLang="en-US" sz="6000" b="0" cap="none" spc="0" dirty="0">
              <a:ln w="0">
                <a:solidFill>
                  <a:schemeClr val="bg1"/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56AADF5-A370-4ECD-A30F-4FD0038A05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267" y="2516432"/>
            <a:ext cx="3172177" cy="2379133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F502E532-64C3-4D1B-B877-B88E0C8403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872397"/>
            <a:ext cx="5746846" cy="4140200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055AE0DB-8E75-4410-BC06-416B62BD7BF5}"/>
              </a:ext>
            </a:extLst>
          </p:cNvPr>
          <p:cNvSpPr txBox="1"/>
          <p:nvPr/>
        </p:nvSpPr>
        <p:spPr>
          <a:xfrm>
            <a:off x="4800600" y="1451233"/>
            <a:ext cx="3725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華康布丁體W7" panose="040B0709000000000000" pitchFamily="81" charset="-120"/>
                <a:ea typeface="華康布丁體W7" panose="040B0709000000000000" pitchFamily="81" charset="-120"/>
              </a:rPr>
              <a:t>淡水八里一日遊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4CE93B4-6BBC-46C3-A038-9A882E7AFC53}"/>
              </a:ext>
            </a:extLst>
          </p:cNvPr>
          <p:cNvSpPr txBox="1"/>
          <p:nvPr/>
        </p:nvSpPr>
        <p:spPr>
          <a:xfrm>
            <a:off x="676735" y="4895565"/>
            <a:ext cx="2404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班級：四年二班</a:t>
            </a:r>
            <a:endParaRPr lang="en-US" altLang="zh-TW" sz="2400" dirty="0"/>
          </a:p>
          <a:p>
            <a:r>
              <a:rPr lang="zh-TW" altLang="en-US" sz="2400" dirty="0"/>
              <a:t>座號：</a:t>
            </a:r>
            <a:r>
              <a:rPr lang="en-US" altLang="zh-TW" sz="2400" dirty="0"/>
              <a:t>26</a:t>
            </a:r>
            <a:endParaRPr lang="zh-TW" altLang="en-US" sz="2400" dirty="0"/>
          </a:p>
        </p:txBody>
      </p:sp>
      <p:pic>
        <p:nvPicPr>
          <p:cNvPr id="7" name="03-music">
            <a:hlinkClick r:id="" action="ppaction://media"/>
            <a:extLst>
              <a:ext uri="{FF2B5EF4-FFF2-40B4-BE49-F238E27FC236}">
                <a16:creationId xmlns:a16="http://schemas.microsoft.com/office/drawing/2014/main" id="{27B86C4E-E02D-4851-8382-2B408B9BB2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95804" y="30963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45413B0-9BC3-4A1E-9B31-775EF22EA3F3}"/>
              </a:ext>
            </a:extLst>
          </p:cNvPr>
          <p:cNvSpPr/>
          <p:nvPr/>
        </p:nvSpPr>
        <p:spPr>
          <a:xfrm>
            <a:off x="2194932" y="259834"/>
            <a:ext cx="78021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chemeClr val="accent1">
                    <a:lumMod val="40000"/>
                    <a:lumOff val="60000"/>
                  </a:schemeClr>
                </a:solidFill>
                <a:latin typeface="華康布丁體W7" panose="040B0709000000000000" pitchFamily="81" charset="-120"/>
                <a:ea typeface="華康布丁體W7" panose="040B0709000000000000" pitchFamily="81" charset="-120"/>
              </a:rPr>
              <a:t>美味的小吃 </a:t>
            </a:r>
            <a:r>
              <a:rPr lang="en-US" altLang="zh-TW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華康布丁體W7" panose="040B0709000000000000" pitchFamily="81" charset="-120"/>
                <a:ea typeface="華康布丁體W7" panose="040B0709000000000000" pitchFamily="81" charset="-120"/>
              </a:rPr>
              <a:t>Delicious snacks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5565924-FA85-44F2-9C4E-C14CE680C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33" y="2063221"/>
            <a:ext cx="2590800" cy="1952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6399E121-6601-4FF0-9B37-3FE873BA9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63220"/>
            <a:ext cx="2590800" cy="1952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8E4D353-B9AC-4EF9-B5B5-193C38830C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117" y="2063220"/>
            <a:ext cx="2647950" cy="1952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26DDE45A-2E9E-4671-9B68-5714A7C8913C}"/>
              </a:ext>
            </a:extLst>
          </p:cNvPr>
          <p:cNvSpPr txBox="1"/>
          <p:nvPr/>
        </p:nvSpPr>
        <p:spPr>
          <a:xfrm>
            <a:off x="1659467" y="4775200"/>
            <a:ext cx="1964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阿婆鐵蛋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2A4A58A-716E-40C9-B143-A8480B0A4E6E}"/>
              </a:ext>
            </a:extLst>
          </p:cNvPr>
          <p:cNvSpPr txBox="1"/>
          <p:nvPr/>
        </p:nvSpPr>
        <p:spPr>
          <a:xfrm>
            <a:off x="5528733" y="4775200"/>
            <a:ext cx="1134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/>
              <a:t>炸蝦捲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CB1B4B8-AEA5-4A86-BDD8-C0C1A517253B}"/>
              </a:ext>
            </a:extLst>
          </p:cNvPr>
          <p:cNvSpPr txBox="1"/>
          <p:nvPr/>
        </p:nvSpPr>
        <p:spPr>
          <a:xfrm>
            <a:off x="9348259" y="4775200"/>
            <a:ext cx="973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魚丸湯</a:t>
            </a:r>
          </a:p>
        </p:txBody>
      </p:sp>
    </p:spTree>
    <p:extLst>
      <p:ext uri="{BB962C8B-B14F-4D97-AF65-F5344CB8AC3E}">
        <p14:creationId xmlns:p14="http://schemas.microsoft.com/office/powerpoint/2010/main" val="478391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CEA96C5-D68D-4090-BA91-07CC9F8B6C8F}"/>
              </a:ext>
            </a:extLst>
          </p:cNvPr>
          <p:cNvSpPr/>
          <p:nvPr/>
        </p:nvSpPr>
        <p:spPr>
          <a:xfrm>
            <a:off x="2194932" y="132834"/>
            <a:ext cx="78021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chemeClr val="accent1">
                    <a:lumMod val="75000"/>
                  </a:schemeClr>
                </a:solidFill>
                <a:latin typeface="華康布丁體W7" panose="040B0709000000000000" pitchFamily="81" charset="-120"/>
                <a:ea typeface="華康布丁體W7" panose="040B0709000000000000" pitchFamily="81" charset="-120"/>
              </a:rPr>
              <a:t>這裡超好玩 </a:t>
            </a:r>
            <a:r>
              <a:rPr lang="en-US" altLang="zh-TW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華康布丁體W7" panose="040B0709000000000000" pitchFamily="81" charset="-120"/>
                <a:ea typeface="華康布丁體W7" panose="040B0709000000000000" pitchFamily="81" charset="-120"/>
              </a:rPr>
              <a:t>So much fun here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559B6A83-6196-4D91-AB13-0CD536909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1594">
            <a:off x="2351618" y="2410554"/>
            <a:ext cx="2171700" cy="18288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FB026E79-88E0-4145-AD6D-9D3371A11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845">
            <a:off x="7181850" y="2523067"/>
            <a:ext cx="2402417" cy="213783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6E928497-94BA-4777-8870-4D05BF65A4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1594">
            <a:off x="575735" y="2001709"/>
            <a:ext cx="4588933" cy="316051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D2D52A6-7FF1-49D0-A52F-A5F192DEBF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845">
            <a:off x="6400800" y="1987221"/>
            <a:ext cx="4402665" cy="3525466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393D27F7-2C0E-41D7-8E38-F4CB127B9A79}"/>
              </a:ext>
            </a:extLst>
          </p:cNvPr>
          <p:cNvSpPr txBox="1"/>
          <p:nvPr/>
        </p:nvSpPr>
        <p:spPr>
          <a:xfrm rot="20841594">
            <a:off x="2351618" y="4832021"/>
            <a:ext cx="1229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AEBE637E-589F-40FB-A899-1C5C1453B202}"/>
              </a:ext>
            </a:extLst>
          </p:cNvPr>
          <p:cNvSpPr txBox="1"/>
          <p:nvPr/>
        </p:nvSpPr>
        <p:spPr>
          <a:xfrm rot="20841594">
            <a:off x="2945921" y="4526175"/>
            <a:ext cx="136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搭渡輪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488712D-7A28-4537-A737-92BA5779290D}"/>
              </a:ext>
            </a:extLst>
          </p:cNvPr>
          <p:cNvSpPr/>
          <p:nvPr/>
        </p:nvSpPr>
        <p:spPr>
          <a:xfrm rot="560845">
            <a:off x="7829060" y="466090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騎自行車</a:t>
            </a:r>
          </a:p>
        </p:txBody>
      </p:sp>
    </p:spTree>
    <p:extLst>
      <p:ext uri="{BB962C8B-B14F-4D97-AF65-F5344CB8AC3E}">
        <p14:creationId xmlns:p14="http://schemas.microsoft.com/office/powerpoint/2010/main" val="2574093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38</Words>
  <Application>Microsoft Office PowerPoint</Application>
  <PresentationFormat>寬螢幕</PresentationFormat>
  <Paragraphs>11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0" baseType="lpstr">
      <vt:lpstr>華康布丁體W7</vt:lpstr>
      <vt:lpstr>華康海報體W9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13</cp:revision>
  <dcterms:created xsi:type="dcterms:W3CDTF">2025-04-10T07:35:35Z</dcterms:created>
  <dcterms:modified xsi:type="dcterms:W3CDTF">2025-06-19T07:35:32Z</dcterms:modified>
</cp:coreProperties>
</file>